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28"/>
  </p:notesMasterIdLst>
  <p:handoutMasterIdLst>
    <p:handoutMasterId r:id="rId29"/>
  </p:handoutMasterIdLst>
  <p:sldIdLst>
    <p:sldId id="256" r:id="rId5"/>
    <p:sldId id="257" r:id="rId6"/>
    <p:sldId id="280" r:id="rId7"/>
    <p:sldId id="281" r:id="rId8"/>
    <p:sldId id="262" r:id="rId9"/>
    <p:sldId id="297" r:id="rId10"/>
    <p:sldId id="308" r:id="rId11"/>
    <p:sldId id="303" r:id="rId12"/>
    <p:sldId id="304" r:id="rId13"/>
    <p:sldId id="293" r:id="rId14"/>
    <p:sldId id="296" r:id="rId15"/>
    <p:sldId id="300" r:id="rId16"/>
    <p:sldId id="305" r:id="rId17"/>
    <p:sldId id="307" r:id="rId18"/>
    <p:sldId id="312" r:id="rId19"/>
    <p:sldId id="313" r:id="rId20"/>
    <p:sldId id="311" r:id="rId21"/>
    <p:sldId id="309" r:id="rId22"/>
    <p:sldId id="316" r:id="rId23"/>
    <p:sldId id="310" r:id="rId24"/>
    <p:sldId id="274" r:id="rId25"/>
    <p:sldId id="314" r:id="rId26"/>
    <p:sldId id="275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3950"/>
    <a:srgbClr val="3C6C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85" autoAdjust="0"/>
    <p:restoredTop sz="96449" autoAdjust="0"/>
  </p:normalViewPr>
  <p:slideViewPr>
    <p:cSldViewPr snapToGrid="0">
      <p:cViewPr varScale="1">
        <p:scale>
          <a:sx n="68" d="100"/>
          <a:sy n="68" d="100"/>
        </p:scale>
        <p:origin x="978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>
      <p:cViewPr varScale="1">
        <p:scale>
          <a:sx n="65" d="100"/>
          <a:sy n="65" d="100"/>
        </p:scale>
        <p:origin x="3154" y="4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svg"/><Relationship Id="rId1" Type="http://schemas.openxmlformats.org/officeDocument/2006/relationships/image" Target="../media/image37.png"/><Relationship Id="rId4" Type="http://schemas.openxmlformats.org/officeDocument/2006/relationships/image" Target="../media/image40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svg"/><Relationship Id="rId1" Type="http://schemas.openxmlformats.org/officeDocument/2006/relationships/image" Target="../media/image37.png"/><Relationship Id="rId4" Type="http://schemas.openxmlformats.org/officeDocument/2006/relationships/image" Target="../media/image4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E87D72D-3AAC-4A56-ACD0-4D0CCC2AF166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6BCA3AD-94AB-4B3E-9CA2-522E7DD417E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aseline="0" dirty="0"/>
            <a:t>Total number of flights delayed &amp; cancelled: </a:t>
          </a:r>
          <a:r>
            <a:rPr lang="en-US" b="1" baseline="0" dirty="0"/>
            <a:t>992,843</a:t>
          </a:r>
          <a:endParaRPr lang="en-US" b="1" dirty="0"/>
        </a:p>
      </dgm:t>
    </dgm:pt>
    <dgm:pt modelId="{4EEB6150-E867-4774-90EF-B9C1C0D2530B}" type="parTrans" cxnId="{F3B7828C-B890-4535-BC8D-CEE92A56AF8E}">
      <dgm:prSet/>
      <dgm:spPr/>
      <dgm:t>
        <a:bodyPr/>
        <a:lstStyle/>
        <a:p>
          <a:endParaRPr lang="en-US"/>
        </a:p>
      </dgm:t>
    </dgm:pt>
    <dgm:pt modelId="{2C31D535-7D15-4EE1-9A17-5174C36FAD0A}" type="sibTrans" cxnId="{F3B7828C-B890-4535-BC8D-CEE92A56AF8E}">
      <dgm:prSet/>
      <dgm:spPr/>
      <dgm:t>
        <a:bodyPr/>
        <a:lstStyle/>
        <a:p>
          <a:endParaRPr lang="en-US"/>
        </a:p>
      </dgm:t>
    </dgm:pt>
    <dgm:pt modelId="{C038BDCF-FCCD-4CE6-AEF1-B8C12B997F9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aseline="0" dirty="0"/>
            <a:t>Total number of flights cancelled: </a:t>
          </a:r>
          <a:r>
            <a:rPr lang="en-US" b="1" baseline="0" dirty="0"/>
            <a:t>79,140</a:t>
          </a:r>
          <a:endParaRPr lang="en-US" b="1" dirty="0"/>
        </a:p>
      </dgm:t>
    </dgm:pt>
    <dgm:pt modelId="{4CE42FD5-DCE9-4352-83BF-548A857A0508}" type="parTrans" cxnId="{F5040B41-2FEC-4616-8AE2-831A998F258F}">
      <dgm:prSet/>
      <dgm:spPr/>
      <dgm:t>
        <a:bodyPr/>
        <a:lstStyle/>
        <a:p>
          <a:endParaRPr lang="en-US"/>
        </a:p>
      </dgm:t>
    </dgm:pt>
    <dgm:pt modelId="{33AD29D6-D936-4F2C-B91F-8CE2C7874EB8}" type="sibTrans" cxnId="{F5040B41-2FEC-4616-8AE2-831A998F258F}">
      <dgm:prSet/>
      <dgm:spPr/>
      <dgm:t>
        <a:bodyPr/>
        <a:lstStyle/>
        <a:p>
          <a:endParaRPr lang="en-US"/>
        </a:p>
      </dgm:t>
    </dgm:pt>
    <dgm:pt modelId="{4EFEB30A-CAB6-492A-ABC4-BB7E5794014A}" type="pres">
      <dgm:prSet presAssocID="{FE87D72D-3AAC-4A56-ACD0-4D0CCC2AF166}" presName="root" presStyleCnt="0">
        <dgm:presLayoutVars>
          <dgm:dir/>
          <dgm:resizeHandles val="exact"/>
        </dgm:presLayoutVars>
      </dgm:prSet>
      <dgm:spPr/>
    </dgm:pt>
    <dgm:pt modelId="{60C83F94-B3BA-4D97-B4E8-FA8C1F8E1AB1}" type="pres">
      <dgm:prSet presAssocID="{46BCA3AD-94AB-4B3E-9CA2-522E7DD417E1}" presName="compNode" presStyleCnt="0"/>
      <dgm:spPr/>
    </dgm:pt>
    <dgm:pt modelId="{D7D9D5D0-0EDA-4FE4-89DC-6D613AC4FEB9}" type="pres">
      <dgm:prSet presAssocID="{46BCA3AD-94AB-4B3E-9CA2-522E7DD417E1}" presName="bgRect" presStyleLbl="bgShp" presStyleIdx="0" presStyleCnt="2"/>
      <dgm:spPr/>
    </dgm:pt>
    <dgm:pt modelId="{6A9411AD-4886-42EA-BC18-3012D7738F3E}" type="pres">
      <dgm:prSet presAssocID="{46BCA3AD-94AB-4B3E-9CA2-522E7DD417E1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ilot"/>
        </a:ext>
      </dgm:extLst>
    </dgm:pt>
    <dgm:pt modelId="{693FA449-1D1B-4061-B0C3-1F8F3C2A412A}" type="pres">
      <dgm:prSet presAssocID="{46BCA3AD-94AB-4B3E-9CA2-522E7DD417E1}" presName="spaceRect" presStyleCnt="0"/>
      <dgm:spPr/>
    </dgm:pt>
    <dgm:pt modelId="{7836A66F-0C6C-44F8-8EF2-6876FB447156}" type="pres">
      <dgm:prSet presAssocID="{46BCA3AD-94AB-4B3E-9CA2-522E7DD417E1}" presName="parTx" presStyleLbl="revTx" presStyleIdx="0" presStyleCnt="2">
        <dgm:presLayoutVars>
          <dgm:chMax val="0"/>
          <dgm:chPref val="0"/>
        </dgm:presLayoutVars>
      </dgm:prSet>
      <dgm:spPr/>
    </dgm:pt>
    <dgm:pt modelId="{B388B56F-BC19-4693-AE8A-8EC484F1FFB1}" type="pres">
      <dgm:prSet presAssocID="{2C31D535-7D15-4EE1-9A17-5174C36FAD0A}" presName="sibTrans" presStyleCnt="0"/>
      <dgm:spPr/>
    </dgm:pt>
    <dgm:pt modelId="{3EB130A2-1115-4561-857E-5AE9C1ED9A98}" type="pres">
      <dgm:prSet presAssocID="{C038BDCF-FCCD-4CE6-AEF1-B8C12B997F9D}" presName="compNode" presStyleCnt="0"/>
      <dgm:spPr/>
    </dgm:pt>
    <dgm:pt modelId="{C8BD65DD-AEF9-43FD-B512-0D412C47D15F}" type="pres">
      <dgm:prSet presAssocID="{C038BDCF-FCCD-4CE6-AEF1-B8C12B997F9D}" presName="bgRect" presStyleLbl="bgShp" presStyleIdx="1" presStyleCnt="2"/>
      <dgm:spPr/>
    </dgm:pt>
    <dgm:pt modelId="{92CDD050-6BFE-497D-940C-B734C5F3A24C}" type="pres">
      <dgm:prSet presAssocID="{C038BDCF-FCCD-4CE6-AEF1-B8C12B997F9D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Airplane"/>
        </a:ext>
      </dgm:extLst>
    </dgm:pt>
    <dgm:pt modelId="{7BB8B555-D57B-4B7F-8F00-F68851D6E674}" type="pres">
      <dgm:prSet presAssocID="{C038BDCF-FCCD-4CE6-AEF1-B8C12B997F9D}" presName="spaceRect" presStyleCnt="0"/>
      <dgm:spPr/>
    </dgm:pt>
    <dgm:pt modelId="{B45D4452-F31A-4AF8-A99D-7AE93868B5CD}" type="pres">
      <dgm:prSet presAssocID="{C038BDCF-FCCD-4CE6-AEF1-B8C12B997F9D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17E18713-F26B-41A8-8798-CD83DA0F62A9}" type="presOf" srcId="{C038BDCF-FCCD-4CE6-AEF1-B8C12B997F9D}" destId="{B45D4452-F31A-4AF8-A99D-7AE93868B5CD}" srcOrd="0" destOrd="0" presId="urn:microsoft.com/office/officeart/2018/2/layout/IconVerticalSolidList"/>
    <dgm:cxn modelId="{16743822-BBCC-459D-BF8F-F11D0CD2F0CD}" type="presOf" srcId="{FE87D72D-3AAC-4A56-ACD0-4D0CCC2AF166}" destId="{4EFEB30A-CAB6-492A-ABC4-BB7E5794014A}" srcOrd="0" destOrd="0" presId="urn:microsoft.com/office/officeart/2018/2/layout/IconVerticalSolidList"/>
    <dgm:cxn modelId="{F5040B41-2FEC-4616-8AE2-831A998F258F}" srcId="{FE87D72D-3AAC-4A56-ACD0-4D0CCC2AF166}" destId="{C038BDCF-FCCD-4CE6-AEF1-B8C12B997F9D}" srcOrd="1" destOrd="0" parTransId="{4CE42FD5-DCE9-4352-83BF-548A857A0508}" sibTransId="{33AD29D6-D936-4F2C-B91F-8CE2C7874EB8}"/>
    <dgm:cxn modelId="{E8C54D65-BD60-47AB-91E5-CA2F884ABEDB}" type="presOf" srcId="{46BCA3AD-94AB-4B3E-9CA2-522E7DD417E1}" destId="{7836A66F-0C6C-44F8-8EF2-6876FB447156}" srcOrd="0" destOrd="0" presId="urn:microsoft.com/office/officeart/2018/2/layout/IconVerticalSolidList"/>
    <dgm:cxn modelId="{F3B7828C-B890-4535-BC8D-CEE92A56AF8E}" srcId="{FE87D72D-3AAC-4A56-ACD0-4D0CCC2AF166}" destId="{46BCA3AD-94AB-4B3E-9CA2-522E7DD417E1}" srcOrd="0" destOrd="0" parTransId="{4EEB6150-E867-4774-90EF-B9C1C0D2530B}" sibTransId="{2C31D535-7D15-4EE1-9A17-5174C36FAD0A}"/>
    <dgm:cxn modelId="{454AFF6F-397E-4072-BF4F-F3BADCD34C1C}" type="presParOf" srcId="{4EFEB30A-CAB6-492A-ABC4-BB7E5794014A}" destId="{60C83F94-B3BA-4D97-B4E8-FA8C1F8E1AB1}" srcOrd="0" destOrd="0" presId="urn:microsoft.com/office/officeart/2018/2/layout/IconVerticalSolidList"/>
    <dgm:cxn modelId="{91CC251D-4FA9-4DFC-AC7D-5E6FAEBCB3CB}" type="presParOf" srcId="{60C83F94-B3BA-4D97-B4E8-FA8C1F8E1AB1}" destId="{D7D9D5D0-0EDA-4FE4-89DC-6D613AC4FEB9}" srcOrd="0" destOrd="0" presId="urn:microsoft.com/office/officeart/2018/2/layout/IconVerticalSolidList"/>
    <dgm:cxn modelId="{BAEC4136-6025-42A2-AA77-AA4BB74FF6AB}" type="presParOf" srcId="{60C83F94-B3BA-4D97-B4E8-FA8C1F8E1AB1}" destId="{6A9411AD-4886-42EA-BC18-3012D7738F3E}" srcOrd="1" destOrd="0" presId="urn:microsoft.com/office/officeart/2018/2/layout/IconVerticalSolidList"/>
    <dgm:cxn modelId="{AD460850-A046-4EF9-8230-B441BEF4F018}" type="presParOf" srcId="{60C83F94-B3BA-4D97-B4E8-FA8C1F8E1AB1}" destId="{693FA449-1D1B-4061-B0C3-1F8F3C2A412A}" srcOrd="2" destOrd="0" presId="urn:microsoft.com/office/officeart/2018/2/layout/IconVerticalSolidList"/>
    <dgm:cxn modelId="{3787B96D-1FE5-4953-9A06-5433E567C3F1}" type="presParOf" srcId="{60C83F94-B3BA-4D97-B4E8-FA8C1F8E1AB1}" destId="{7836A66F-0C6C-44F8-8EF2-6876FB447156}" srcOrd="3" destOrd="0" presId="urn:microsoft.com/office/officeart/2018/2/layout/IconVerticalSolidList"/>
    <dgm:cxn modelId="{05402304-9BCF-4220-92ED-E244F5E1DB59}" type="presParOf" srcId="{4EFEB30A-CAB6-492A-ABC4-BB7E5794014A}" destId="{B388B56F-BC19-4693-AE8A-8EC484F1FFB1}" srcOrd="1" destOrd="0" presId="urn:microsoft.com/office/officeart/2018/2/layout/IconVerticalSolidList"/>
    <dgm:cxn modelId="{02F0A1D2-DFD1-4A6D-A566-1F3654049842}" type="presParOf" srcId="{4EFEB30A-CAB6-492A-ABC4-BB7E5794014A}" destId="{3EB130A2-1115-4561-857E-5AE9C1ED9A98}" srcOrd="2" destOrd="0" presId="urn:microsoft.com/office/officeart/2018/2/layout/IconVerticalSolidList"/>
    <dgm:cxn modelId="{56F36531-A920-4C85-9B8F-1E6EDA6A995E}" type="presParOf" srcId="{3EB130A2-1115-4561-857E-5AE9C1ED9A98}" destId="{C8BD65DD-AEF9-43FD-B512-0D412C47D15F}" srcOrd="0" destOrd="0" presId="urn:microsoft.com/office/officeart/2018/2/layout/IconVerticalSolidList"/>
    <dgm:cxn modelId="{7175D6E8-0CE3-4554-9318-E9771F97F6BE}" type="presParOf" srcId="{3EB130A2-1115-4561-857E-5AE9C1ED9A98}" destId="{92CDD050-6BFE-497D-940C-B734C5F3A24C}" srcOrd="1" destOrd="0" presId="urn:microsoft.com/office/officeart/2018/2/layout/IconVerticalSolidList"/>
    <dgm:cxn modelId="{C710176B-36C4-476F-B077-CCA075B17E49}" type="presParOf" srcId="{3EB130A2-1115-4561-857E-5AE9C1ED9A98}" destId="{7BB8B555-D57B-4B7F-8F00-F68851D6E674}" srcOrd="2" destOrd="0" presId="urn:microsoft.com/office/officeart/2018/2/layout/IconVerticalSolidList"/>
    <dgm:cxn modelId="{DE45D41F-C0A9-4AB9-ADB7-41D64F26C524}" type="presParOf" srcId="{3EB130A2-1115-4561-857E-5AE9C1ED9A98}" destId="{B45D4452-F31A-4AF8-A99D-7AE93868B5CD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D9D5D0-0EDA-4FE4-89DC-6D613AC4FEB9}">
      <dsp:nvSpPr>
        <dsp:cNvPr id="0" name=""/>
        <dsp:cNvSpPr/>
      </dsp:nvSpPr>
      <dsp:spPr>
        <a:xfrm>
          <a:off x="0" y="631266"/>
          <a:ext cx="7134225" cy="116541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A9411AD-4886-42EA-BC18-3012D7738F3E}">
      <dsp:nvSpPr>
        <dsp:cNvPr id="0" name=""/>
        <dsp:cNvSpPr/>
      </dsp:nvSpPr>
      <dsp:spPr>
        <a:xfrm>
          <a:off x="352538" y="893485"/>
          <a:ext cx="640978" cy="64097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836A66F-0C6C-44F8-8EF2-6876FB447156}">
      <dsp:nvSpPr>
        <dsp:cNvPr id="0" name=""/>
        <dsp:cNvSpPr/>
      </dsp:nvSpPr>
      <dsp:spPr>
        <a:xfrm>
          <a:off x="1346054" y="631266"/>
          <a:ext cx="5788170" cy="11654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340" tIns="123340" rIns="123340" bIns="123340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baseline="0" dirty="0"/>
            <a:t>Total number of flights delayed &amp; cancelled: </a:t>
          </a:r>
          <a:r>
            <a:rPr lang="en-US" sz="2500" b="1" kern="1200" baseline="0" dirty="0"/>
            <a:t>992,843</a:t>
          </a:r>
          <a:endParaRPr lang="en-US" sz="2500" b="1" kern="1200" dirty="0"/>
        </a:p>
      </dsp:txBody>
      <dsp:txXfrm>
        <a:off x="1346054" y="631266"/>
        <a:ext cx="5788170" cy="1165415"/>
      </dsp:txXfrm>
    </dsp:sp>
    <dsp:sp modelId="{C8BD65DD-AEF9-43FD-B512-0D412C47D15F}">
      <dsp:nvSpPr>
        <dsp:cNvPr id="0" name=""/>
        <dsp:cNvSpPr/>
      </dsp:nvSpPr>
      <dsp:spPr>
        <a:xfrm>
          <a:off x="0" y="2088035"/>
          <a:ext cx="7134225" cy="116541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2CDD050-6BFE-497D-940C-B734C5F3A24C}">
      <dsp:nvSpPr>
        <dsp:cNvPr id="0" name=""/>
        <dsp:cNvSpPr/>
      </dsp:nvSpPr>
      <dsp:spPr>
        <a:xfrm>
          <a:off x="352538" y="2350254"/>
          <a:ext cx="640978" cy="64097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5D4452-F31A-4AF8-A99D-7AE93868B5CD}">
      <dsp:nvSpPr>
        <dsp:cNvPr id="0" name=""/>
        <dsp:cNvSpPr/>
      </dsp:nvSpPr>
      <dsp:spPr>
        <a:xfrm>
          <a:off x="1346054" y="2088035"/>
          <a:ext cx="5788170" cy="11654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340" tIns="123340" rIns="123340" bIns="123340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baseline="0" dirty="0"/>
            <a:t>Total number of flights cancelled: </a:t>
          </a:r>
          <a:r>
            <a:rPr lang="en-US" sz="2500" b="1" kern="1200" baseline="0" dirty="0"/>
            <a:t>79,140</a:t>
          </a:r>
          <a:endParaRPr lang="en-US" sz="2500" b="1" kern="1200" dirty="0"/>
        </a:p>
      </dsp:txBody>
      <dsp:txXfrm>
        <a:off x="1346054" y="2088035"/>
        <a:ext cx="5788170" cy="116541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7047056-A4A4-49C6-B53A-A3B5AD2C9E0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56B0B6-1521-4655-A849-832BDEEDBBA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7A7818-9FD1-4A4A-BBB8-A8F7A885158A}" type="datetimeFigureOut">
              <a:rPr lang="en-US" smtClean="0"/>
              <a:t>4/18/2024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6D0097-1060-4E43-8794-A93E30064AC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9457E5-A2BA-4F1E-ACE4-06A1C8C83D1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B95B5C-AE81-486B-8299-C690ADF087B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632293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068347-4327-4298-850E-31E39F309FB1}" type="datetimeFigureOut">
              <a:rPr lang="en-US" smtClean="0"/>
              <a:t>4/18/2024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22D2F8-28A7-48E8-ADD3-E9583D47D83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79189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2D2F8-28A7-48E8-ADD3-E9583D47D83D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68990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2D2F8-28A7-48E8-ADD3-E9583D47D83D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00772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2D2F8-28A7-48E8-ADD3-E9583D47D83D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36607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C7F6B47B-FE57-44F5-B5A8-26DF978ABF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F9444BC-BA6E-47AE-9F54-D7B7A49832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5674" y="1327759"/>
            <a:ext cx="4989628" cy="1929505"/>
          </a:xfrm>
          <a:prstGeom prst="rect">
            <a:avLst/>
          </a:prstGeom>
        </p:spPr>
        <p:txBody>
          <a:bodyPr anchor="b"/>
          <a:lstStyle>
            <a:lvl1pPr>
              <a:defRPr sz="4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36ACD8B9-402D-4E40-BE1F-41060444814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934" y="3257264"/>
            <a:ext cx="4989628" cy="81602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80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4080328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pportunity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raphic 36">
            <a:extLst>
              <a:ext uri="{FF2B5EF4-FFF2-40B4-BE49-F238E27FC236}">
                <a16:creationId xmlns:a16="http://schemas.microsoft.com/office/drawing/2014/main" id="{133E6176-F4F6-41F9-8F2A-BA6586E165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48AC667-531B-4E40-98C6-B36847DE06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9799" y="1377876"/>
            <a:ext cx="5097428" cy="918377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42930722-7AFE-41FC-8830-E2075CE783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35012" y="2724048"/>
            <a:ext cx="1786461" cy="107234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4FD0E59A-1834-4F86-8ED3-1EBC643224D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267209" y="2930881"/>
            <a:ext cx="3639904" cy="38774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7084F479-66F8-4110-96A2-F3A27ED1C20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267209" y="3282057"/>
            <a:ext cx="3639904" cy="48178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DD083869-3E3D-40A3-AE1C-3384E7096AE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535012" y="3882118"/>
            <a:ext cx="1786461" cy="107234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ECD259C4-54A9-4BCA-A693-5A8F91D824A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267209" y="4097257"/>
            <a:ext cx="3639905" cy="38774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3099E6DD-0A81-4AD6-97AD-DB777418E5D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67209" y="4448433"/>
            <a:ext cx="3639905" cy="48178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01E19938-3E97-4D01-9075-1BB1AF8DDF0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535012" y="5046627"/>
            <a:ext cx="1786461" cy="107234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FA19E736-C7E5-448A-AC90-0EB1D902C0D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258730" y="5267189"/>
            <a:ext cx="3639905" cy="38774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4C139082-0147-4871-8F86-8D4DFC57E88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258730" y="5618365"/>
            <a:ext cx="3639905" cy="48178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1" name="Footer Placeholder 15">
            <a:extLst>
              <a:ext uri="{FF2B5EF4-FFF2-40B4-BE49-F238E27FC236}">
                <a16:creationId xmlns:a16="http://schemas.microsoft.com/office/drawing/2014/main" id="{97BCF052-161B-4AD4-AE2D-DED3FA964C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2" name="Slide Number Placeholder 16">
            <a:extLst>
              <a:ext uri="{FF2B5EF4-FFF2-40B4-BE49-F238E27FC236}">
                <a16:creationId xmlns:a16="http://schemas.microsoft.com/office/drawing/2014/main" id="{E388F47C-0B7F-4C1B-B356-52A1CB56DD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3" name="Date Placeholder 14">
            <a:extLst>
              <a:ext uri="{FF2B5EF4-FFF2-40B4-BE49-F238E27FC236}">
                <a16:creationId xmlns:a16="http://schemas.microsoft.com/office/drawing/2014/main" id="{4654010E-C1FB-4195-AD8B-03A8DAE012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26080759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raphic 30">
            <a:extLst>
              <a:ext uri="{FF2B5EF4-FFF2-40B4-BE49-F238E27FC236}">
                <a16:creationId xmlns:a16="http://schemas.microsoft.com/office/drawing/2014/main" id="{84044BB2-E43C-47D4-AA71-04F22AA35E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0F929B-B0E5-4A66-B6D7-462C68EF7A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34082" y="2232234"/>
            <a:ext cx="7323836" cy="743753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04A0468C-03A1-433C-BEB5-89CD0787ABA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69369" y="3317783"/>
            <a:ext cx="4172533" cy="27465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1345DEAC-8D5A-44A0-9EA3-9A2039ADD04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69369" y="3651424"/>
            <a:ext cx="4172533" cy="2329657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D2839B01-8B79-4655-BADE-8F0A9351936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72448" y="3317783"/>
            <a:ext cx="4172533" cy="27465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D0AFF7FE-E069-4C57-9F9F-909B7FE43E9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72448" y="3651424"/>
            <a:ext cx="4172533" cy="2329657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1" name="Footer Placeholder 15">
            <a:extLst>
              <a:ext uri="{FF2B5EF4-FFF2-40B4-BE49-F238E27FC236}">
                <a16:creationId xmlns:a16="http://schemas.microsoft.com/office/drawing/2014/main" id="{95A4BAFB-A1C5-4E01-9E16-ED02AADB1F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2" name="Slide Number Placeholder 16">
            <a:extLst>
              <a:ext uri="{FF2B5EF4-FFF2-40B4-BE49-F238E27FC236}">
                <a16:creationId xmlns:a16="http://schemas.microsoft.com/office/drawing/2014/main" id="{D2409207-E360-4301-9134-4DA109683D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3" name="Date Placeholder 14">
            <a:extLst>
              <a:ext uri="{FF2B5EF4-FFF2-40B4-BE49-F238E27FC236}">
                <a16:creationId xmlns:a16="http://schemas.microsoft.com/office/drawing/2014/main" id="{F78AA50C-2DC6-46C5-B2CE-FB29A305F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3272142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9172C710-E0AE-4BB2-88CC-99E77C188C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24C9529-8AA8-4D29-9375-C579768868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4107" y="501519"/>
            <a:ext cx="10515600" cy="492025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68E86424-D329-4314-90E5-3475B98D2DD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927206" y="1599947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0" name="Text Placeholder 14">
            <a:extLst>
              <a:ext uri="{FF2B5EF4-FFF2-40B4-BE49-F238E27FC236}">
                <a16:creationId xmlns:a16="http://schemas.microsoft.com/office/drawing/2014/main" id="{64DB45FF-E618-4122-91A4-A6E4F2B7FCA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423421" y="2378452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54" name="Text Placeholder 14">
            <a:extLst>
              <a:ext uri="{FF2B5EF4-FFF2-40B4-BE49-F238E27FC236}">
                <a16:creationId xmlns:a16="http://schemas.microsoft.com/office/drawing/2014/main" id="{9D03616C-C870-402E-9CD2-D61A8C881CE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443586" y="2129182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9" name="Text Placeholder 14">
            <a:extLst>
              <a:ext uri="{FF2B5EF4-FFF2-40B4-BE49-F238E27FC236}">
                <a16:creationId xmlns:a16="http://schemas.microsoft.com/office/drawing/2014/main" id="{1EFBBB7D-BA85-47E3-B62F-AA1F2F44FB5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234399" y="3528829"/>
            <a:ext cx="1209143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956FCC53-780F-4831-91B6-1F8A24502CB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131018" y="3528829"/>
            <a:ext cx="1380681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5A939BCA-4047-481F-B0C2-85F9AFDDFAF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322436" y="4634331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EEACD572-F95D-4ABE-9CC6-03D3CAF89EB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859913" y="4459860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6" name="Text Placeholder 14">
            <a:extLst>
              <a:ext uri="{FF2B5EF4-FFF2-40B4-BE49-F238E27FC236}">
                <a16:creationId xmlns:a16="http://schemas.microsoft.com/office/drawing/2014/main" id="{F21A51C9-DB80-45BF-8C5D-A0236927289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237403" y="4321788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accent6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AAF01185-D17F-4327-A264-7BA94434407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927206" y="5468790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8" name="Text Placeholder 14">
            <a:extLst>
              <a:ext uri="{FF2B5EF4-FFF2-40B4-BE49-F238E27FC236}">
                <a16:creationId xmlns:a16="http://schemas.microsoft.com/office/drawing/2014/main" id="{0F026DA0-6868-4098-AA73-18F8CB27509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86546" y="5195673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6886378-0368-485F-8D6E-3C9CB4C63C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447369" y="3774842"/>
            <a:ext cx="4683649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58EB2C4E-9EF3-4CC7-9BDE-ED5598CCBF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4780689" y="2091972"/>
            <a:ext cx="4678" cy="3376818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ooter Placeholder 15">
            <a:extLst>
              <a:ext uri="{FF2B5EF4-FFF2-40B4-BE49-F238E27FC236}">
                <a16:creationId xmlns:a16="http://schemas.microsoft.com/office/drawing/2014/main" id="{95A4BAFB-A1C5-4E01-9E16-ED02AADB1F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2" name="Slide Number Placeholder 16">
            <a:extLst>
              <a:ext uri="{FF2B5EF4-FFF2-40B4-BE49-F238E27FC236}">
                <a16:creationId xmlns:a16="http://schemas.microsoft.com/office/drawing/2014/main" id="{D2409207-E360-4301-9134-4DA109683D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3" name="Date Placeholder 14">
            <a:extLst>
              <a:ext uri="{FF2B5EF4-FFF2-40B4-BE49-F238E27FC236}">
                <a16:creationId xmlns:a16="http://schemas.microsoft.com/office/drawing/2014/main" id="{F78AA50C-2DC6-46C5-B2CE-FB29A305F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27945453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wth Strateg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FEDCC43F-6D79-4D9A-A842-74287B40D3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3371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8255D77-6260-4F8F-86E3-D0AAF36FA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94345" y="1158710"/>
            <a:ext cx="5611660" cy="677782"/>
          </a:xfrm>
          <a:prstGeom prst="rect">
            <a:avLst/>
          </a:prstGeom>
        </p:spPr>
        <p:txBody>
          <a:bodyPr anchor="b"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5C91A828-665B-4FC2-950E-370DF47348C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19730" y="1836492"/>
            <a:ext cx="5152539" cy="71845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0BE18AA7-27E7-4763-A428-079E43A450D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833290" y="3262556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6ED488B3-3B38-4DE8-8789-E9C406DB652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053332" y="3262556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5717E8AA-E5DC-43D1-BED9-1A8F554EB61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97008" y="3262556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83A9D178-AD0E-4E87-97B3-88B79A533B1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62028" y="4704557"/>
            <a:ext cx="2431015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BF8B39EE-8EB7-4880-A9FE-9F98D23984F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691306" y="4704558"/>
            <a:ext cx="2431015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C74686F1-FD3B-4529-9DBC-C6E34312C5C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834982" y="4704557"/>
            <a:ext cx="2431015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0A8B5FF2-6B96-4FE7-A6ED-0C89D74FAD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B8BB57A8-7823-42A3-BA84-96690BFFDC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902A41BF-FE61-48B9-A0B1-94AAB15381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8587067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raphic 35">
            <a:extLst>
              <a:ext uri="{FF2B5EF4-FFF2-40B4-BE49-F238E27FC236}">
                <a16:creationId xmlns:a16="http://schemas.microsoft.com/office/drawing/2014/main" id="{41C2529C-151F-488B-A358-D60A3D5521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3371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3E2EB21-CF4E-4578-820A-EACF488B17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56975" y="1144939"/>
            <a:ext cx="5473874" cy="687833"/>
          </a:xfrm>
          <a:prstGeom prst="rect">
            <a:avLst/>
          </a:prstGeom>
        </p:spPr>
        <p:txBody>
          <a:bodyPr anchor="b"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7F450FCB-3FE4-489F-A4BA-4BF492C226C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19730" y="1836492"/>
            <a:ext cx="5152539" cy="71845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EB6054A1-FB6D-4599-BAA9-5A51A0FA8C5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63991" y="2822318"/>
            <a:ext cx="3574251" cy="44876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054896-ABA6-49DF-9D5D-B2E6224DD442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866775" y="3333750"/>
            <a:ext cx="4352925" cy="263683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6" name="Text Placeholder 14">
            <a:extLst>
              <a:ext uri="{FF2B5EF4-FFF2-40B4-BE49-F238E27FC236}">
                <a16:creationId xmlns:a16="http://schemas.microsoft.com/office/drawing/2014/main" id="{EF233E3C-C99A-4345-9504-B06740BBAB2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983159" y="3186346"/>
            <a:ext cx="578977" cy="366359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55" name="Text Placeholder 14">
            <a:extLst>
              <a:ext uri="{FF2B5EF4-FFF2-40B4-BE49-F238E27FC236}">
                <a16:creationId xmlns:a16="http://schemas.microsoft.com/office/drawing/2014/main" id="{406787F7-1112-4CC9-8FD0-D3583902DE9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983159" y="3699738"/>
            <a:ext cx="578977" cy="366359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54" name="Text Placeholder 14">
            <a:extLst>
              <a:ext uri="{FF2B5EF4-FFF2-40B4-BE49-F238E27FC236}">
                <a16:creationId xmlns:a16="http://schemas.microsoft.com/office/drawing/2014/main" id="{99FA8680-9A76-4984-9EF3-619FF82EF7D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83159" y="4213130"/>
            <a:ext cx="578977" cy="366359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53" name="Text Placeholder 14">
            <a:extLst>
              <a:ext uri="{FF2B5EF4-FFF2-40B4-BE49-F238E27FC236}">
                <a16:creationId xmlns:a16="http://schemas.microsoft.com/office/drawing/2014/main" id="{CB4D59B1-4953-4B1A-9812-770624E09F4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83159" y="4726522"/>
            <a:ext cx="578977" cy="366359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52" name="Text Placeholder 14">
            <a:extLst>
              <a:ext uri="{FF2B5EF4-FFF2-40B4-BE49-F238E27FC236}">
                <a16:creationId xmlns:a16="http://schemas.microsoft.com/office/drawing/2014/main" id="{95F87D86-6041-4E3C-BB75-D69D0BE78AE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83159" y="5239913"/>
            <a:ext cx="578977" cy="366359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82" name="Text Placeholder 14">
            <a:extLst>
              <a:ext uri="{FF2B5EF4-FFF2-40B4-BE49-F238E27FC236}">
                <a16:creationId xmlns:a16="http://schemas.microsoft.com/office/drawing/2014/main" id="{634E901B-B6DE-434D-897D-F1CBD4C850F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983158" y="5757105"/>
            <a:ext cx="578977" cy="366359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5E9FFDEA-766B-48BC-B5E5-F06563BF4DE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79875" y="2829932"/>
            <a:ext cx="3574251" cy="44876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1205833E-1296-4429-98BC-86ED5E75B78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756287" y="5930807"/>
            <a:ext cx="680833" cy="55348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4ADE2985-788D-4E06-BD6E-2DAB0780CCC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583623" y="5930807"/>
            <a:ext cx="717943" cy="55348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FAA1F6E3-EB96-4B94-BB57-05FD3C6316A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418590" y="5929991"/>
            <a:ext cx="688462" cy="55348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A59FA224-FF57-40F3-9DE2-A9E5663CA40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244388" y="5929991"/>
            <a:ext cx="680835" cy="55348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B54D6B4E-0A06-4D7F-A784-E937A895E84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072728" y="5929991"/>
            <a:ext cx="717942" cy="55348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CBAACD0B-92AC-4BB5-B2A1-E707BF0461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593151" y="3356785"/>
            <a:ext cx="4296522" cy="2583500"/>
            <a:chOff x="6593151" y="3356785"/>
            <a:chExt cx="4296522" cy="2583500"/>
          </a:xfrm>
        </p:grpSpPr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5621DF36-2E24-4250-8EA9-A4F7384057A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593151" y="3873977"/>
              <a:ext cx="4296522" cy="0"/>
            </a:xfrm>
            <a:prstGeom prst="line">
              <a:avLst/>
            </a:prstGeom>
            <a:ln>
              <a:solidFill>
                <a:schemeClr val="accent3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519F31A0-FCE5-444A-9B67-BAD40A29F00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593151" y="3356785"/>
              <a:ext cx="4296522" cy="0"/>
            </a:xfrm>
            <a:prstGeom prst="line">
              <a:avLst/>
            </a:prstGeom>
            <a:ln>
              <a:solidFill>
                <a:schemeClr val="accent3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32EB8C64-26D1-49F5-BA35-75904015FB3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593151" y="5940285"/>
              <a:ext cx="4296522" cy="0"/>
            </a:xfrm>
            <a:prstGeom prst="line">
              <a:avLst/>
            </a:prstGeom>
            <a:ln>
              <a:solidFill>
                <a:schemeClr val="accent3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97ED0880-E9DE-43CA-BBF7-379FADCCADC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593151" y="5417240"/>
              <a:ext cx="4296522" cy="0"/>
            </a:xfrm>
            <a:prstGeom prst="line">
              <a:avLst/>
            </a:prstGeom>
            <a:ln>
              <a:solidFill>
                <a:schemeClr val="accent3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0ECB90AC-2E9C-4DA6-9DE3-DC040D0710F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593151" y="4908361"/>
              <a:ext cx="4296522" cy="0"/>
            </a:xfrm>
            <a:prstGeom prst="line">
              <a:avLst/>
            </a:prstGeom>
            <a:ln>
              <a:solidFill>
                <a:schemeClr val="accent3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3D64C7F2-BB5D-48DC-9D4E-C23102C15F2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593151" y="4393627"/>
              <a:ext cx="4296522" cy="0"/>
            </a:xfrm>
            <a:prstGeom prst="line">
              <a:avLst/>
            </a:prstGeom>
            <a:ln>
              <a:solidFill>
                <a:schemeClr val="accent3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A55D8F5-8A01-4257-9CE6-A1B977F30F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756287" y="5431011"/>
            <a:ext cx="680833" cy="501361"/>
          </a:xfrm>
          <a:prstGeom prst="rect">
            <a:avLst/>
          </a:prstGeom>
          <a:solidFill>
            <a:schemeClr val="accent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0F2C8F2-9655-45C9-AEF1-0F524E904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586167" y="4913817"/>
            <a:ext cx="680834" cy="1018553"/>
          </a:xfrm>
          <a:prstGeom prst="rect">
            <a:avLst/>
          </a:prstGeom>
          <a:solidFill>
            <a:schemeClr val="accent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458165E-0BB4-4621-BC5C-EB2DDE22E4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416048" y="4396625"/>
            <a:ext cx="680835" cy="1534931"/>
          </a:xfrm>
          <a:prstGeom prst="rect">
            <a:avLst/>
          </a:prstGeom>
          <a:solidFill>
            <a:schemeClr val="accent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F4798AF-A852-4991-B42B-A74C235745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44388" y="3879433"/>
            <a:ext cx="680835" cy="2052123"/>
          </a:xfrm>
          <a:prstGeom prst="rect">
            <a:avLst/>
          </a:prstGeom>
          <a:solidFill>
            <a:schemeClr val="accent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BCA52D7-A558-4733-BD5C-28751C99A1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075270" y="3362241"/>
            <a:ext cx="680836" cy="2569313"/>
          </a:xfrm>
          <a:prstGeom prst="rect">
            <a:avLst/>
          </a:prstGeom>
          <a:solidFill>
            <a:schemeClr val="accent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067B5EA1-9C03-415F-A792-0E81289DB3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258AB827-653F-449B-8FE9-EC1E4F1C15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045230A5-30E4-4168-93C9-124C889B63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24225142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Year Action Pl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raphic 119">
            <a:extLst>
              <a:ext uri="{FF2B5EF4-FFF2-40B4-BE49-F238E27FC236}">
                <a16:creationId xmlns:a16="http://schemas.microsoft.com/office/drawing/2014/main" id="{0D59F18F-5BD3-4E80-A69E-6D92DA9BB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0" name="Group 99">
            <a:extLst>
              <a:ext uri="{FF2B5EF4-FFF2-40B4-BE49-F238E27FC236}">
                <a16:creationId xmlns:a16="http://schemas.microsoft.com/office/drawing/2014/main" id="{79CFC79B-A403-4086-AB1A-E4F1F5AC31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010137" y="2689356"/>
            <a:ext cx="8510121" cy="0"/>
            <a:chOff x="1504814" y="2488864"/>
            <a:chExt cx="8510121" cy="0"/>
          </a:xfrm>
        </p:grpSpPr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3993C126-30E8-42C9-97ED-B7968CE61D8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04814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710C08B4-5A67-4383-9733-CF6DCA952D8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301137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9736A6D3-72B8-4ADD-83D7-F905F1EB82F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8377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7C048AE4-D798-4F1B-874C-F9044ECC860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8009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224A7533-05E8-464C-81E3-83136E632AF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65589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714E820A-336F-43A8-AB0D-875A28FB90F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5221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6D557188-FB50-4CF1-85AD-28747D97DC4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234858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1AF23435-A9FF-4958-AAD2-BC57F32090C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031181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3B538E04-AA2E-459F-8D6B-7272BF9117A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813820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379A5921-876C-47AA-BF02-FADD423D79B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610143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9B30A0A8-B885-4ACC-A172-7A4408F0C0B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399625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3B7C7B2-16AE-4434-A8AD-0977BCB945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698" y="512299"/>
            <a:ext cx="10515600" cy="727388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1" name="Text Placeholder 14">
            <a:extLst>
              <a:ext uri="{FF2B5EF4-FFF2-40B4-BE49-F238E27FC236}">
                <a16:creationId xmlns:a16="http://schemas.microsoft.com/office/drawing/2014/main" id="{53B0593C-E961-4FCF-8FFD-E10C0FD17BBF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992423" y="1780403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2" name="Text Placeholder 14">
            <a:extLst>
              <a:ext uri="{FF2B5EF4-FFF2-40B4-BE49-F238E27FC236}">
                <a16:creationId xmlns:a16="http://schemas.microsoft.com/office/drawing/2014/main" id="{82A98F85-0B8A-4F76-813C-C9E7A0AD880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360668" y="1780403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3" name="Text Placeholder 14">
            <a:extLst>
              <a:ext uri="{FF2B5EF4-FFF2-40B4-BE49-F238E27FC236}">
                <a16:creationId xmlns:a16="http://schemas.microsoft.com/office/drawing/2014/main" id="{0E645547-1191-4919-804B-D1DC905F3680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307743" y="1780403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3" name="Text Placeholder 14">
            <a:extLst>
              <a:ext uri="{FF2B5EF4-FFF2-40B4-BE49-F238E27FC236}">
                <a16:creationId xmlns:a16="http://schemas.microsoft.com/office/drawing/2014/main" id="{70437561-3145-4AA5-B5BF-FC2748828C0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05322" y="2436036"/>
            <a:ext cx="1194201" cy="50172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year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25924F20-2A98-40F8-8A1C-BF4BCDC2E91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67540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3" name="Text Placeholder 14">
            <a:extLst>
              <a:ext uri="{FF2B5EF4-FFF2-40B4-BE49-F238E27FC236}">
                <a16:creationId xmlns:a16="http://schemas.microsoft.com/office/drawing/2014/main" id="{DFA884F6-1E9E-4CB8-B4C3-3699E85DC2F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46481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7C52539B-C569-4941-87E7-C3EFCFA1B40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5423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5" name="Text Placeholder 14">
            <a:extLst>
              <a:ext uri="{FF2B5EF4-FFF2-40B4-BE49-F238E27FC236}">
                <a16:creationId xmlns:a16="http://schemas.microsoft.com/office/drawing/2014/main" id="{9B18D372-BEFC-4475-B0A5-A798E6CFD62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4364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6" name="Text Placeholder 14">
            <a:extLst>
              <a:ext uri="{FF2B5EF4-FFF2-40B4-BE49-F238E27FC236}">
                <a16:creationId xmlns:a16="http://schemas.microsoft.com/office/drawing/2014/main" id="{19FE16DC-63F2-4A3D-A743-C8480AE391F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3306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7" name="Text Placeholder 14">
            <a:extLst>
              <a:ext uri="{FF2B5EF4-FFF2-40B4-BE49-F238E27FC236}">
                <a16:creationId xmlns:a16="http://schemas.microsoft.com/office/drawing/2014/main" id="{23422F26-58EB-43A7-A33C-2ADBC2320CF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62247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8" name="Text Placeholder 14">
            <a:extLst>
              <a:ext uri="{FF2B5EF4-FFF2-40B4-BE49-F238E27FC236}">
                <a16:creationId xmlns:a16="http://schemas.microsoft.com/office/drawing/2014/main" id="{D9B50A50-093B-4DCA-929F-AF8AB169A47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1189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9" name="Text Placeholder 14">
            <a:extLst>
              <a:ext uri="{FF2B5EF4-FFF2-40B4-BE49-F238E27FC236}">
                <a16:creationId xmlns:a16="http://schemas.microsoft.com/office/drawing/2014/main" id="{A60753DF-99A3-4BAF-AA47-4AD0BEAEAED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0130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0" name="Text Placeholder 14">
            <a:extLst>
              <a:ext uri="{FF2B5EF4-FFF2-40B4-BE49-F238E27FC236}">
                <a16:creationId xmlns:a16="http://schemas.microsoft.com/office/drawing/2014/main" id="{470DC77E-070B-46BC-B95C-A323D9EEC9D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99072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1" name="Text Placeholder 14">
            <a:extLst>
              <a:ext uri="{FF2B5EF4-FFF2-40B4-BE49-F238E27FC236}">
                <a16:creationId xmlns:a16="http://schemas.microsoft.com/office/drawing/2014/main" id="{E7D1C36D-258C-4B31-95BB-6C0127AEEAC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78013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2" name="Text Placeholder 14">
            <a:extLst>
              <a:ext uri="{FF2B5EF4-FFF2-40B4-BE49-F238E27FC236}">
                <a16:creationId xmlns:a16="http://schemas.microsoft.com/office/drawing/2014/main" id="{214A7064-793B-4F30-9A33-42069EF6048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56955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3" name="Text Placeholder 14">
            <a:extLst>
              <a:ext uri="{FF2B5EF4-FFF2-40B4-BE49-F238E27FC236}">
                <a16:creationId xmlns:a16="http://schemas.microsoft.com/office/drawing/2014/main" id="{5868F5A5-3ED0-4C78-A557-F4B94B123D9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358963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4" name="Text Placeholder 14">
            <a:extLst>
              <a:ext uri="{FF2B5EF4-FFF2-40B4-BE49-F238E27FC236}">
                <a16:creationId xmlns:a16="http://schemas.microsoft.com/office/drawing/2014/main" id="{A727AB6E-B8DB-4DE5-BF92-3EDCA58B0CD4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992423" y="3563114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5" name="Text Placeholder 14">
            <a:extLst>
              <a:ext uri="{FF2B5EF4-FFF2-40B4-BE49-F238E27FC236}">
                <a16:creationId xmlns:a16="http://schemas.microsoft.com/office/drawing/2014/main" id="{9E6A60C5-3054-4500-AE04-5766330FED6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939498" y="3563114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none" spc="0" baseline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6" name="Text Placeholder 14">
            <a:extLst>
              <a:ext uri="{FF2B5EF4-FFF2-40B4-BE49-F238E27FC236}">
                <a16:creationId xmlns:a16="http://schemas.microsoft.com/office/drawing/2014/main" id="{3984C0A5-C9AE-4249-8578-A0909B41B459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886573" y="3563114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4" name="Text Placeholder 14">
            <a:extLst>
              <a:ext uri="{FF2B5EF4-FFF2-40B4-BE49-F238E27FC236}">
                <a16:creationId xmlns:a16="http://schemas.microsoft.com/office/drawing/2014/main" id="{4C9A8467-48EB-4C64-8A54-0526649B91A3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05322" y="4134112"/>
            <a:ext cx="1194201" cy="50172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year</a:t>
            </a:r>
          </a:p>
        </p:txBody>
      </p:sp>
      <p:sp>
        <p:nvSpPr>
          <p:cNvPr id="66" name="Text Placeholder 14">
            <a:extLst>
              <a:ext uri="{FF2B5EF4-FFF2-40B4-BE49-F238E27FC236}">
                <a16:creationId xmlns:a16="http://schemas.microsoft.com/office/drawing/2014/main" id="{11C267AB-B4C6-4059-B2A8-DCF715B29EC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67540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7" name="Text Placeholder 14">
            <a:extLst>
              <a:ext uri="{FF2B5EF4-FFF2-40B4-BE49-F238E27FC236}">
                <a16:creationId xmlns:a16="http://schemas.microsoft.com/office/drawing/2014/main" id="{3BF85ABF-DD16-49D4-9DD2-C35A92EAFE3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46481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8" name="Text Placeholder 14">
            <a:extLst>
              <a:ext uri="{FF2B5EF4-FFF2-40B4-BE49-F238E27FC236}">
                <a16:creationId xmlns:a16="http://schemas.microsoft.com/office/drawing/2014/main" id="{997C6187-BB2F-413C-AC7B-BBAA249AFD0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5423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9" name="Text Placeholder 14">
            <a:extLst>
              <a:ext uri="{FF2B5EF4-FFF2-40B4-BE49-F238E27FC236}">
                <a16:creationId xmlns:a16="http://schemas.microsoft.com/office/drawing/2014/main" id="{96C1DC7A-93B1-4894-AD2D-AC636AC3DAB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4364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0" name="Text Placeholder 14">
            <a:extLst>
              <a:ext uri="{FF2B5EF4-FFF2-40B4-BE49-F238E27FC236}">
                <a16:creationId xmlns:a16="http://schemas.microsoft.com/office/drawing/2014/main" id="{872C35DC-A640-4C27-A87F-380E7440F3F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3306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1" name="Text Placeholder 14">
            <a:extLst>
              <a:ext uri="{FF2B5EF4-FFF2-40B4-BE49-F238E27FC236}">
                <a16:creationId xmlns:a16="http://schemas.microsoft.com/office/drawing/2014/main" id="{02969206-EA35-4C29-B0EB-3FF5636A8AB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62247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2" name="Text Placeholder 14">
            <a:extLst>
              <a:ext uri="{FF2B5EF4-FFF2-40B4-BE49-F238E27FC236}">
                <a16:creationId xmlns:a16="http://schemas.microsoft.com/office/drawing/2014/main" id="{79B642F3-327B-4AF1-85D8-5BE8BA286A1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1189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3" name="Text Placeholder 14">
            <a:extLst>
              <a:ext uri="{FF2B5EF4-FFF2-40B4-BE49-F238E27FC236}">
                <a16:creationId xmlns:a16="http://schemas.microsoft.com/office/drawing/2014/main" id="{0D45BD78-6B19-4D6A-A164-2017ABC7836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0130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4" name="Text Placeholder 14">
            <a:extLst>
              <a:ext uri="{FF2B5EF4-FFF2-40B4-BE49-F238E27FC236}">
                <a16:creationId xmlns:a16="http://schemas.microsoft.com/office/drawing/2014/main" id="{494676D6-C880-49A1-B83E-2D632934D66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99072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5" name="Text Placeholder 14">
            <a:extLst>
              <a:ext uri="{FF2B5EF4-FFF2-40B4-BE49-F238E27FC236}">
                <a16:creationId xmlns:a16="http://schemas.microsoft.com/office/drawing/2014/main" id="{0C07048D-5DEB-4348-8A16-DB77BE49097C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78013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6" name="Text Placeholder 14">
            <a:extLst>
              <a:ext uri="{FF2B5EF4-FFF2-40B4-BE49-F238E27FC236}">
                <a16:creationId xmlns:a16="http://schemas.microsoft.com/office/drawing/2014/main" id="{DCED3D6A-EF8C-4F42-B23B-30ED2C33EAB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56955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7" name="Text Placeholder 14">
            <a:extLst>
              <a:ext uri="{FF2B5EF4-FFF2-40B4-BE49-F238E27FC236}">
                <a16:creationId xmlns:a16="http://schemas.microsoft.com/office/drawing/2014/main" id="{E966B469-8508-4732-8A0A-58429BD0E7B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0358963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97A40874-7B89-4A5D-9562-21D6994C39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010137" y="4391183"/>
            <a:ext cx="8510121" cy="0"/>
            <a:chOff x="1504814" y="2488864"/>
            <a:chExt cx="8510121" cy="0"/>
          </a:xfrm>
        </p:grpSpPr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32860379-5BA3-4D4F-BAC0-C7783F7552D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04814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DF221EBE-F43A-48CE-8E3D-D0777E2424C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301137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C70DFAA8-4E1B-45F7-B640-2C00AAC65BA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8377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067A42DA-2625-4CA8-AEC6-2FBCF01A927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8009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89B3F7FF-9011-4E3D-9DA2-C144F9B7A5E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65589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30EEA406-B4BE-4A22-9879-A86700556BE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5221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F5F5190B-A9FA-4925-81A3-8AF19F70933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234858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93F58E8B-B6D9-46C2-95B1-755AD7B0289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031181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46BED819-4195-456A-8507-0CC09BDCFED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813820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23541D3E-8275-4522-81E7-C83B829D83C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610143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6CD34DF1-D500-4560-A303-92050A81120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399625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47D7FFC8-D319-4F8D-9F95-39BB21C0EE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8DDD48EC-9DE8-4C43-881A-2597A1DDE2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650B4D37-2FE8-4F27-8951-CF9D947DBA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16915481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ci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id="{0ADA1982-C216-4747-ACCC-39BC3F50B1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FCD2AA7-E8A5-43C8-A284-AB4951189D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2949" y="527542"/>
            <a:ext cx="6922876" cy="687834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D681FF-F6BE-41D5-AE6C-B4110384B0F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93738" y="1128713"/>
            <a:ext cx="7654925" cy="506888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A60E8AF0-85D7-4035-8301-57B3B4977F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481785BD-DC42-4BBE-8C62-BCE6F0EA47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E7886D57-8CCD-43A4-AA49-E96D2EE3EB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10367910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 4-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6F8B9974-85ED-46AA-8617-AC54C847B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1"/>
            <a:ext cx="12205220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6F28C4-DD1C-4E63-87E8-D76D85414C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5858" y="2377440"/>
            <a:ext cx="1939480" cy="2115505"/>
          </a:xfrm>
          <a:prstGeom prst="rect">
            <a:avLst/>
          </a:prstGeom>
        </p:spPr>
        <p:txBody>
          <a:bodyPr anchor="ctr"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Picture Placeholder 9">
            <a:extLst>
              <a:ext uri="{FF2B5EF4-FFF2-40B4-BE49-F238E27FC236}">
                <a16:creationId xmlns:a16="http://schemas.microsoft.com/office/drawing/2014/main" id="{3987B23C-61B9-4A48-AD36-5E284812C44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088220" y="2599422"/>
            <a:ext cx="1502806" cy="150280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CCBD4661-3D71-432B-9308-D2D085BDDDC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190425" y="2599420"/>
            <a:ext cx="1502806" cy="150280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7" name="Picture Placeholder 9">
            <a:extLst>
              <a:ext uri="{FF2B5EF4-FFF2-40B4-BE49-F238E27FC236}">
                <a16:creationId xmlns:a16="http://schemas.microsoft.com/office/drawing/2014/main" id="{F89712B5-4C74-4247-B444-43F116D582EB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291629" y="2599420"/>
            <a:ext cx="1502806" cy="150280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6" name="Picture Placeholder 9">
            <a:extLst>
              <a:ext uri="{FF2B5EF4-FFF2-40B4-BE49-F238E27FC236}">
                <a16:creationId xmlns:a16="http://schemas.microsoft.com/office/drawing/2014/main" id="{33EE5A9D-21AC-4735-98D7-42551FA2C58E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387443" y="2599420"/>
            <a:ext cx="1502806" cy="150280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EDBA775-4308-4BDB-B966-8167F3D04F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975041" y="2486242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BDDB0B0-BDCD-459F-AF20-19E1A72176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077246" y="2486240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9A8E9D1-9673-42D1-A573-05CDC9EF88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178450" y="2486240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2F851C1-89A7-44A6-8617-10C435FCD3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74264" y="2486240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11C9BE46-D000-4DE5-8AD9-6BFAD927A01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796727" y="4435583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5773EC03-0830-4EAE-A7B0-38902833DC2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96865" y="4661551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32E4889E-0745-4713-90D8-432A681AFCE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98932" y="4435583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BFD869E7-29DA-4FEB-AB84-1C1FC3ABAE3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99070" y="4661551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9E68119B-CDCA-4341-8772-2C5BF80B4E4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000136" y="4435751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31" name="Text Placeholder 14">
            <a:extLst>
              <a:ext uri="{FF2B5EF4-FFF2-40B4-BE49-F238E27FC236}">
                <a16:creationId xmlns:a16="http://schemas.microsoft.com/office/drawing/2014/main" id="{303A31BF-223A-44A5-84FD-7281FF2E4CD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100274" y="4661551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666E1F4A-0D75-4B8E-A181-DBEB50FB1D6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095950" y="4435583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5EAE80D5-B799-4807-8F81-22C4218233D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96088" y="4661551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9" name="Footer Placeholder 15">
            <a:extLst>
              <a:ext uri="{FF2B5EF4-FFF2-40B4-BE49-F238E27FC236}">
                <a16:creationId xmlns:a16="http://schemas.microsoft.com/office/drawing/2014/main" id="{6F4437FE-F08F-4311-B53A-88E2B729B7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0" name="Slide Number Placeholder 16">
            <a:extLst>
              <a:ext uri="{FF2B5EF4-FFF2-40B4-BE49-F238E27FC236}">
                <a16:creationId xmlns:a16="http://schemas.microsoft.com/office/drawing/2014/main" id="{D0901035-50AC-4DE0-9A34-AAA61EC10E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1" name="Date Placeholder 14">
            <a:extLst>
              <a:ext uri="{FF2B5EF4-FFF2-40B4-BE49-F238E27FC236}">
                <a16:creationId xmlns:a16="http://schemas.microsoft.com/office/drawing/2014/main" id="{5FDD3145-ADE2-4744-AF2E-9C8074C858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419144506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 8-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8A79A51B-CC7A-4B36-B457-AF32363881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1"/>
            <a:ext cx="12205220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E019BE9-6149-434A-B185-EE74341126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1216" y="2375820"/>
            <a:ext cx="1939480" cy="2112264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90000"/>
              </a:lnSpc>
              <a:spcBef>
                <a:spcPts val="1000"/>
              </a:spcBef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4" name="Picture Placeholder 9">
            <a:extLst>
              <a:ext uri="{FF2B5EF4-FFF2-40B4-BE49-F238E27FC236}">
                <a16:creationId xmlns:a16="http://schemas.microsoft.com/office/drawing/2014/main" id="{18B0121B-CD0E-495B-9B36-4E88EA4A978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136339" y="1326925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1" name="Picture Placeholder 9">
            <a:extLst>
              <a:ext uri="{FF2B5EF4-FFF2-40B4-BE49-F238E27FC236}">
                <a16:creationId xmlns:a16="http://schemas.microsoft.com/office/drawing/2014/main" id="{4508E76D-2071-4546-8DF2-405B38E2E271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5209991" y="1326192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5" name="Picture Placeholder 9">
            <a:extLst>
              <a:ext uri="{FF2B5EF4-FFF2-40B4-BE49-F238E27FC236}">
                <a16:creationId xmlns:a16="http://schemas.microsoft.com/office/drawing/2014/main" id="{D319C8D5-E3A6-45C8-8A64-1C1B70C90DD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7305041" y="1335752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7" name="Picture Placeholder 9">
            <a:extLst>
              <a:ext uri="{FF2B5EF4-FFF2-40B4-BE49-F238E27FC236}">
                <a16:creationId xmlns:a16="http://schemas.microsoft.com/office/drawing/2014/main" id="{01486F31-E79E-4E60-8749-B8036B3F096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9384248" y="1326192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8139AA92-1781-41FF-9168-9F70B1CD9F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31536" y="1222122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Text Placeholder 14">
            <a:extLst>
              <a:ext uri="{FF2B5EF4-FFF2-40B4-BE49-F238E27FC236}">
                <a16:creationId xmlns:a16="http://schemas.microsoft.com/office/drawing/2014/main" id="{5FE36F90-735E-43D7-854A-0347B805053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796727" y="2972370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="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2D0125FE-7543-4B0C-8C50-D4F2949EE8A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96865" y="3198338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3" name="Text Placeholder 14">
            <a:extLst>
              <a:ext uri="{FF2B5EF4-FFF2-40B4-BE49-F238E27FC236}">
                <a16:creationId xmlns:a16="http://schemas.microsoft.com/office/drawing/2014/main" id="{839FFFF4-4A0D-40BD-B34D-CD03D03FBEC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98932" y="2972370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2697A53A-8491-4753-901E-02236DC0D5C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99070" y="3198338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5" name="Text Placeholder 14">
            <a:extLst>
              <a:ext uri="{FF2B5EF4-FFF2-40B4-BE49-F238E27FC236}">
                <a16:creationId xmlns:a16="http://schemas.microsoft.com/office/drawing/2014/main" id="{A51D26D1-89AE-43E7-8F1B-E28B18019F8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000136" y="2972538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46" name="Text Placeholder 14">
            <a:extLst>
              <a:ext uri="{FF2B5EF4-FFF2-40B4-BE49-F238E27FC236}">
                <a16:creationId xmlns:a16="http://schemas.microsoft.com/office/drawing/2014/main" id="{0191059F-A4F0-4F1C-8237-308B7AD3F97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100274" y="3198338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7" name="Text Placeholder 14">
            <a:extLst>
              <a:ext uri="{FF2B5EF4-FFF2-40B4-BE49-F238E27FC236}">
                <a16:creationId xmlns:a16="http://schemas.microsoft.com/office/drawing/2014/main" id="{CFCD3D62-2515-40AC-A8A1-F7786244B36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095950" y="2972370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48" name="Text Placeholder 14">
            <a:extLst>
              <a:ext uri="{FF2B5EF4-FFF2-40B4-BE49-F238E27FC236}">
                <a16:creationId xmlns:a16="http://schemas.microsoft.com/office/drawing/2014/main" id="{96332DF1-A140-4DDE-9D59-EEF6D503A8D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96088" y="3198338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97" name="Picture Placeholder 9">
            <a:extLst>
              <a:ext uri="{FF2B5EF4-FFF2-40B4-BE49-F238E27FC236}">
                <a16:creationId xmlns:a16="http://schemas.microsoft.com/office/drawing/2014/main" id="{74EEDA10-EB71-4CAE-80C3-9C8B46E6DF07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3136338" y="3967833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99" name="Picture Placeholder 9">
            <a:extLst>
              <a:ext uri="{FF2B5EF4-FFF2-40B4-BE49-F238E27FC236}">
                <a16:creationId xmlns:a16="http://schemas.microsoft.com/office/drawing/2014/main" id="{B9B031BF-4314-4A3C-B53C-3958CC4E6228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5209990" y="3967100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01" name="Picture Placeholder 9">
            <a:extLst>
              <a:ext uri="{FF2B5EF4-FFF2-40B4-BE49-F238E27FC236}">
                <a16:creationId xmlns:a16="http://schemas.microsoft.com/office/drawing/2014/main" id="{BC693B9A-3B30-4605-8EB8-2F155D0A4D7C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7305040" y="3976660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03" name="Picture Placeholder 9">
            <a:extLst>
              <a:ext uri="{FF2B5EF4-FFF2-40B4-BE49-F238E27FC236}">
                <a16:creationId xmlns:a16="http://schemas.microsoft.com/office/drawing/2014/main" id="{B4CC215D-FD31-4423-900D-14FF4F457AFA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9384247" y="3967100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73" name="Text Placeholder 14">
            <a:extLst>
              <a:ext uri="{FF2B5EF4-FFF2-40B4-BE49-F238E27FC236}">
                <a16:creationId xmlns:a16="http://schemas.microsoft.com/office/drawing/2014/main" id="{D4954E76-6CE5-4657-B73B-9875EBBEE00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796727" y="5587307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74" name="Text Placeholder 14">
            <a:extLst>
              <a:ext uri="{FF2B5EF4-FFF2-40B4-BE49-F238E27FC236}">
                <a16:creationId xmlns:a16="http://schemas.microsoft.com/office/drawing/2014/main" id="{E361B92F-F111-450A-A880-C3450379230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896865" y="5813275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75" name="Text Placeholder 14">
            <a:extLst>
              <a:ext uri="{FF2B5EF4-FFF2-40B4-BE49-F238E27FC236}">
                <a16:creationId xmlns:a16="http://schemas.microsoft.com/office/drawing/2014/main" id="{375C0FEC-10E7-43EA-953F-8CB9B43D05D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98932" y="5587307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76" name="Text Placeholder 14">
            <a:extLst>
              <a:ext uri="{FF2B5EF4-FFF2-40B4-BE49-F238E27FC236}">
                <a16:creationId xmlns:a16="http://schemas.microsoft.com/office/drawing/2014/main" id="{84B1D0A0-DE01-44D1-9B3D-C05DBE9FF75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999070" y="5813275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77" name="Text Placeholder 14">
            <a:extLst>
              <a:ext uri="{FF2B5EF4-FFF2-40B4-BE49-F238E27FC236}">
                <a16:creationId xmlns:a16="http://schemas.microsoft.com/office/drawing/2014/main" id="{DB6914BB-9516-4473-A02F-1A325FA7EF4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000136" y="5587475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78" name="Text Placeholder 14">
            <a:extLst>
              <a:ext uri="{FF2B5EF4-FFF2-40B4-BE49-F238E27FC236}">
                <a16:creationId xmlns:a16="http://schemas.microsoft.com/office/drawing/2014/main" id="{FEE30418-F1D4-4D16-A984-FAA6CA0C74B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100274" y="5813275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79" name="Text Placeholder 14">
            <a:extLst>
              <a:ext uri="{FF2B5EF4-FFF2-40B4-BE49-F238E27FC236}">
                <a16:creationId xmlns:a16="http://schemas.microsoft.com/office/drawing/2014/main" id="{6D336D9D-1BA1-44AE-96D0-3ABDA2E02FB5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095950" y="5587307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80" name="Text Placeholder 14">
            <a:extLst>
              <a:ext uri="{FF2B5EF4-FFF2-40B4-BE49-F238E27FC236}">
                <a16:creationId xmlns:a16="http://schemas.microsoft.com/office/drawing/2014/main" id="{6CFC9B87-2AEB-414D-90C4-B7F8F4AA9080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92018" y="5813275"/>
            <a:ext cx="1885515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9DC42105-8FBF-4317-8822-399B1F791A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05188" y="1221389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644C80F9-E615-4699-A719-131E620117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200238" y="1230949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191882A0-07C5-40D6-9520-02882775B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79445" y="1221389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242E90BB-F1EA-466F-939C-623189DF3A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31535" y="3863030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CBBFD36F-B307-4513-ABAD-4A02FF7371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05187" y="3862297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2E69D0B1-6D57-4A70-9C3C-F3A072AAA3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200237" y="3871857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95C6593C-7D72-47FB-AACE-F8848EAFA3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79444" y="3862297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" name="Footer Placeholder 15">
            <a:extLst>
              <a:ext uri="{FF2B5EF4-FFF2-40B4-BE49-F238E27FC236}">
                <a16:creationId xmlns:a16="http://schemas.microsoft.com/office/drawing/2014/main" id="{75E80FB1-82CC-4144-A899-130449B1AC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06" name="Slide Number Placeholder 16">
            <a:extLst>
              <a:ext uri="{FF2B5EF4-FFF2-40B4-BE49-F238E27FC236}">
                <a16:creationId xmlns:a16="http://schemas.microsoft.com/office/drawing/2014/main" id="{10233900-5A86-4114-B6F5-3A0EA053C0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7" name="Date Placeholder 14">
            <a:extLst>
              <a:ext uri="{FF2B5EF4-FFF2-40B4-BE49-F238E27FC236}">
                <a16:creationId xmlns:a16="http://schemas.microsoft.com/office/drawing/2014/main" id="{FD1BC0B7-CAA7-4673-9A20-4EFEDC54FC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18023333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raphic 49">
            <a:extLst>
              <a:ext uri="{FF2B5EF4-FFF2-40B4-BE49-F238E27FC236}">
                <a16:creationId xmlns:a16="http://schemas.microsoft.com/office/drawing/2014/main" id="{17DE9787-F8D7-4BBC-B3C0-144EEF4730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7F666A-7AF7-4FC6-99DD-E06ED83C2E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31507" y="412356"/>
            <a:ext cx="5561556" cy="567670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5" name="Text Placeholder 10">
            <a:extLst>
              <a:ext uri="{FF2B5EF4-FFF2-40B4-BE49-F238E27FC236}">
                <a16:creationId xmlns:a16="http://schemas.microsoft.com/office/drawing/2014/main" id="{F2A51B67-A536-47ED-9C35-D2A4CF04342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30273" y="2216292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0" cap="all" spc="4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9" name="Text Placeholder 10">
            <a:extLst>
              <a:ext uri="{FF2B5EF4-FFF2-40B4-BE49-F238E27FC236}">
                <a16:creationId xmlns:a16="http://schemas.microsoft.com/office/drawing/2014/main" id="{22B9C39F-D011-4AC3-A4D5-F61A1CB3650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613801" y="221629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cap="all" spc="400" baseline="0">
                <a:solidFill>
                  <a:schemeClr val="accent6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4ACDF114-02BD-4A37-9BE7-AA8094B7CD2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97329" y="221629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cap="all" spc="4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E3852728-C736-414F-BEC0-31AB3A704D1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80856" y="221629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cap="all" spc="40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id="{6B731840-A0DA-423D-9AD1-D542C17BA99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5026" y="392756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1E47A2D3-1E75-488B-A7B8-CB951C8CFBF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45026" y="451931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9" name="Text Placeholder 14">
            <a:extLst>
              <a:ext uri="{FF2B5EF4-FFF2-40B4-BE49-F238E27FC236}">
                <a16:creationId xmlns:a16="http://schemas.microsoft.com/office/drawing/2014/main" id="{2D6ADA9B-155A-4D54-8FCB-993ADEDA793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28554" y="392756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200" baseline="0">
                <a:solidFill>
                  <a:schemeClr val="accent6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0" name="Text Placeholder 14">
            <a:extLst>
              <a:ext uri="{FF2B5EF4-FFF2-40B4-BE49-F238E27FC236}">
                <a16:creationId xmlns:a16="http://schemas.microsoft.com/office/drawing/2014/main" id="{EF3CF6C8-7D4D-4E50-B616-0431BD4830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28554" y="451931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1" name="Text Placeholder 14">
            <a:extLst>
              <a:ext uri="{FF2B5EF4-FFF2-40B4-BE49-F238E27FC236}">
                <a16:creationId xmlns:a16="http://schemas.microsoft.com/office/drawing/2014/main" id="{1CDF49FC-54E3-44AE-A97C-193A25AD6C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912082" y="392756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2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742DE5D9-5D04-4F7F-9F34-70481818583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912082" y="451931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3" name="Text Placeholder 14">
            <a:extLst>
              <a:ext uri="{FF2B5EF4-FFF2-40B4-BE49-F238E27FC236}">
                <a16:creationId xmlns:a16="http://schemas.microsoft.com/office/drawing/2014/main" id="{5F0B8140-B940-4531-9562-8D79015D941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595609" y="392756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20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849CC034-065E-48F0-985D-B80C1520023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595609" y="451931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8035ED58-36EB-4147-BCAF-919ADD4DD5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7D46932B-0FD6-4226-B251-4B81546121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56763F7F-D8C0-4AC6-96D0-C445984C5C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7382815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raphic 36">
            <a:extLst>
              <a:ext uri="{FF2B5EF4-FFF2-40B4-BE49-F238E27FC236}">
                <a16:creationId xmlns:a16="http://schemas.microsoft.com/office/drawing/2014/main" id="{65AAE033-7EA4-4A87-A126-29FE427645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A5F6FE17-A48F-4A3E-8719-1DE83CD6B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462048" y="1199853"/>
            <a:ext cx="3929901" cy="3929901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F73882-4B79-419D-89EE-4B7CED18D9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1623" y="2210810"/>
            <a:ext cx="4579970" cy="538038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EF50E1F4-245D-4104-AFDB-25D35D7C5C0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34661" y="2747550"/>
            <a:ext cx="5309918" cy="2872039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73A2FF74-415E-49BB-B2ED-E04C7B50BDE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663453" y="1433033"/>
            <a:ext cx="3527091" cy="3463540"/>
          </a:xfrm>
          <a:prstGeom prst="ellipse">
            <a:avLst/>
          </a:prstGeom>
        </p:spPr>
        <p:txBody>
          <a:bodyPr/>
          <a:lstStyle>
            <a:lvl1pPr marL="0" indent="0" algn="ctr">
              <a:buFont typeface="+mj-lt"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0" name="Footer Placeholder 15">
            <a:extLst>
              <a:ext uri="{FF2B5EF4-FFF2-40B4-BE49-F238E27FC236}">
                <a16:creationId xmlns:a16="http://schemas.microsoft.com/office/drawing/2014/main" id="{1847553A-14C8-45EB-88C7-05CE63B7E3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Slide Number Placeholder 16">
            <a:extLst>
              <a:ext uri="{FF2B5EF4-FFF2-40B4-BE49-F238E27FC236}">
                <a16:creationId xmlns:a16="http://schemas.microsoft.com/office/drawing/2014/main" id="{E7FABA93-7D08-4CFE-B3A8-D44B1A0F36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2" name="Date Placeholder 14">
            <a:extLst>
              <a:ext uri="{FF2B5EF4-FFF2-40B4-BE49-F238E27FC236}">
                <a16:creationId xmlns:a16="http://schemas.microsoft.com/office/drawing/2014/main" id="{FBD26C03-0B97-464A-A39C-A1F339DBAC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226092223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raphic 18">
            <a:extLst>
              <a:ext uri="{FF2B5EF4-FFF2-40B4-BE49-F238E27FC236}">
                <a16:creationId xmlns:a16="http://schemas.microsoft.com/office/drawing/2014/main" id="{03BA4599-9856-44E7-A2B6-2354614AF7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A7B14DA-64F0-4FA7-9A51-F4DB18154D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79441" y="1259911"/>
            <a:ext cx="5124189" cy="492302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DC4C8188-3DF6-4730-A43A-B789F03449D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79441" y="1752212"/>
            <a:ext cx="4856479" cy="241338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3" name="Footer Placeholder 15">
            <a:extLst>
              <a:ext uri="{FF2B5EF4-FFF2-40B4-BE49-F238E27FC236}">
                <a16:creationId xmlns:a16="http://schemas.microsoft.com/office/drawing/2014/main" id="{E06D1BDE-6908-49BA-9900-53DFFF4B1E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Slide Number Placeholder 16">
            <a:extLst>
              <a:ext uri="{FF2B5EF4-FFF2-40B4-BE49-F238E27FC236}">
                <a16:creationId xmlns:a16="http://schemas.microsoft.com/office/drawing/2014/main" id="{1C3470F5-DE33-49A4-AE82-D8EA10A4FC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63DCFC99-67D1-468A-8498-B3C1C90B4CF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18344077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FE551AED-617A-4A51-AA8F-586F3703B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60DB23A-E569-444D-8607-FD404EECF3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6850" y="563671"/>
            <a:ext cx="4989629" cy="2387771"/>
          </a:xfrm>
          <a:prstGeom prst="rect">
            <a:avLst/>
          </a:prstGeom>
        </p:spPr>
        <p:txBody>
          <a:bodyPr anchor="b"/>
          <a:lstStyle>
            <a:lvl1pPr algn="ctr">
              <a:defRPr sz="4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72B0D3D1-FC7B-43D5-B514-082D63A90ED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26852" y="3531676"/>
            <a:ext cx="4989628" cy="175657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CC2E4653-FDDE-4AC5-A23D-4269479ADC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C3F5CE00-2FB1-4930-8D2C-DB4DFDB2FD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2CEBC169-C2E2-4153-8A08-6B982C0D54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798880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EC80EFA4-265B-48D2-AE72-8585EEED64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C648289-A550-4F4F-96C8-3D82FCE942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87069" y="695093"/>
            <a:ext cx="4919354" cy="667498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33EEFC4F-DE64-450E-9DD5-65D08E123C2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199594" y="1873815"/>
            <a:ext cx="2556579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38C58F5B-7BA2-42E8-B66A-4561678ADDC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99595" y="2178444"/>
            <a:ext cx="2556579" cy="13282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66743AAE-DD8A-4954-B033-100DF6D9755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538997" y="1873815"/>
            <a:ext cx="2556578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B7B5D3C5-66A2-486B-9B1D-A7075D150C2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38997" y="2178444"/>
            <a:ext cx="2556578" cy="129108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AD063EDB-47FD-44F8-9344-12CBC2AE0B7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199595" y="4071261"/>
            <a:ext cx="2556577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94586DE3-CDE9-4337-A49D-C1031595E36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199596" y="4383943"/>
            <a:ext cx="2556577" cy="13282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64F0745D-06FC-4840-B9DF-3176DEDA6F6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538997" y="4071261"/>
            <a:ext cx="2556578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F29A1EC1-1F01-46ED-BF67-15FE9E12068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38997" y="4375890"/>
            <a:ext cx="2556578" cy="129108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1" name="Footer Placeholder 15">
            <a:extLst>
              <a:ext uri="{FF2B5EF4-FFF2-40B4-BE49-F238E27FC236}">
                <a16:creationId xmlns:a16="http://schemas.microsoft.com/office/drawing/2014/main" id="{B2A74AF7-DFFE-4795-8CF0-8C90F6C3E5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2" name="Slide Number Placeholder 16">
            <a:extLst>
              <a:ext uri="{FF2B5EF4-FFF2-40B4-BE49-F238E27FC236}">
                <a16:creationId xmlns:a16="http://schemas.microsoft.com/office/drawing/2014/main" id="{13F4D90B-645E-4CFF-8AA0-91C269845F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3" name="Date Placeholder 14">
            <a:extLst>
              <a:ext uri="{FF2B5EF4-FFF2-40B4-BE49-F238E27FC236}">
                <a16:creationId xmlns:a16="http://schemas.microsoft.com/office/drawing/2014/main" id="{21EA3114-5B31-47ED-9AB6-EE59E58037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20741444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86D81B66-9FC1-4E48-808B-98B1726D47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747F51C0-908A-420C-B5BC-5685D0E952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09716" y="1823625"/>
            <a:ext cx="4719884" cy="580030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4F835D01-B0D4-49D8-B947-C2062305C5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9005" y="4230943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0B4ACDBA-7606-44B8-B1E1-C4750F89525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9005" y="4546458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D24600D7-8A94-406B-9274-351140BE27D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237502" y="4234631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5FE6844F-9BC3-4E56-82B1-0B53BE292BA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37503" y="4550146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105C7AE2-E0F2-4EA9-B804-774B125FB0D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096000" y="4218499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4B70930A-D98B-43B3-BC32-B48D9D7F06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96000" y="4534014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500DE4BC-2A21-4C62-8F5C-AFE1D0AEDFB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46967" y="4218499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0EEFD44C-4B64-4246-BC04-76812ED5E09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946967" y="4534014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Footer Placeholder 15">
            <a:extLst>
              <a:ext uri="{FF2B5EF4-FFF2-40B4-BE49-F238E27FC236}">
                <a16:creationId xmlns:a16="http://schemas.microsoft.com/office/drawing/2014/main" id="{AB492A3E-766F-42FE-A5F7-88807B5959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Slide Number Placeholder 16">
            <a:extLst>
              <a:ext uri="{FF2B5EF4-FFF2-40B4-BE49-F238E27FC236}">
                <a16:creationId xmlns:a16="http://schemas.microsoft.com/office/drawing/2014/main" id="{784AE79C-95F2-4A84-B62A-95B076FB02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2" name="Date Placeholder 14">
            <a:extLst>
              <a:ext uri="{FF2B5EF4-FFF2-40B4-BE49-F238E27FC236}">
                <a16:creationId xmlns:a16="http://schemas.microsoft.com/office/drawing/2014/main" id="{1C2E5CE3-E252-4255-BF5E-8B4F1F3A16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5E5C588-A831-4EB3-BFDF-78002F7D5507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408479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6" name="Picture Placeholder 13">
            <a:extLst>
              <a:ext uri="{FF2B5EF4-FFF2-40B4-BE49-F238E27FC236}">
                <a16:creationId xmlns:a16="http://schemas.microsoft.com/office/drawing/2014/main" id="{AD31BE3F-B09E-4BCC-947F-3D4DB153E35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266976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7" name="Picture Placeholder 13">
            <a:extLst>
              <a:ext uri="{FF2B5EF4-FFF2-40B4-BE49-F238E27FC236}">
                <a16:creationId xmlns:a16="http://schemas.microsoft.com/office/drawing/2014/main" id="{0BF7BBBD-C42C-408E-8F10-7B1BF3C53EF0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972085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8" name="Picture Placeholder 13">
            <a:extLst>
              <a:ext uri="{FF2B5EF4-FFF2-40B4-BE49-F238E27FC236}">
                <a16:creationId xmlns:a16="http://schemas.microsoft.com/office/drawing/2014/main" id="{74FF5159-7129-4F52-B5B7-13F2D04EAD34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7109232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13104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B4076C2D-3CFB-4EFB-8012-9F6E653336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1D3A9EE-57EE-476A-A657-3A40198189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96218" y="690802"/>
            <a:ext cx="4936277" cy="575890"/>
          </a:xfrm>
          <a:prstGeom prst="rect">
            <a:avLst/>
          </a:prstGeom>
        </p:spPr>
        <p:txBody>
          <a:bodyPr/>
          <a:lstStyle>
            <a:lvl1pPr algn="l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2A0CB777-EF14-4BA6-A19D-697B165B1D3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90069" y="2568679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0053894D-FD48-4BB5-84D8-2EE54EC8D70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90069" y="2861988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8" name="Text Placeholder 14">
            <a:extLst>
              <a:ext uri="{FF2B5EF4-FFF2-40B4-BE49-F238E27FC236}">
                <a16:creationId xmlns:a16="http://schemas.microsoft.com/office/drawing/2014/main" id="{32A7FBEC-71F7-4A1F-82A1-C7FBFE05185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913979" y="2568679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57" name="Text Placeholder 14">
            <a:extLst>
              <a:ext uri="{FF2B5EF4-FFF2-40B4-BE49-F238E27FC236}">
                <a16:creationId xmlns:a16="http://schemas.microsoft.com/office/drawing/2014/main" id="{00EDBC93-E454-47AD-B9C9-E7CCE8DE6B5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913979" y="2861988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4" name="Text Placeholder 14">
            <a:extLst>
              <a:ext uri="{FF2B5EF4-FFF2-40B4-BE49-F238E27FC236}">
                <a16:creationId xmlns:a16="http://schemas.microsoft.com/office/drawing/2014/main" id="{E792D94E-72D4-43F1-8063-14A3F6270A3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190069" y="5044309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63" name="Text Placeholder 14">
            <a:extLst>
              <a:ext uri="{FF2B5EF4-FFF2-40B4-BE49-F238E27FC236}">
                <a16:creationId xmlns:a16="http://schemas.microsoft.com/office/drawing/2014/main" id="{C18EBA8F-5A95-4501-A602-A9889F0CE3A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190069" y="5337618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7" name="Text Placeholder 14">
            <a:extLst>
              <a:ext uri="{FF2B5EF4-FFF2-40B4-BE49-F238E27FC236}">
                <a16:creationId xmlns:a16="http://schemas.microsoft.com/office/drawing/2014/main" id="{AF03D6DF-70BB-4EC0-B7BF-94BB780FDF0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913980" y="5047681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66" name="Text Placeholder 14">
            <a:extLst>
              <a:ext uri="{FF2B5EF4-FFF2-40B4-BE49-F238E27FC236}">
                <a16:creationId xmlns:a16="http://schemas.microsoft.com/office/drawing/2014/main" id="{A21FAF3A-556C-4A61-B1C4-E6FB98BE40B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913980" y="5340990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Footer Placeholder 15">
            <a:extLst>
              <a:ext uri="{FF2B5EF4-FFF2-40B4-BE49-F238E27FC236}">
                <a16:creationId xmlns:a16="http://schemas.microsoft.com/office/drawing/2014/main" id="{54442D89-5EE7-4BC5-A35D-B0F93DD362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3" name="Slide Number Placeholder 16">
            <a:extLst>
              <a:ext uri="{FF2B5EF4-FFF2-40B4-BE49-F238E27FC236}">
                <a16:creationId xmlns:a16="http://schemas.microsoft.com/office/drawing/2014/main" id="{DC13E404-DE29-4300-A8D5-25F34585A4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4" name="Date Placeholder 14">
            <a:extLst>
              <a:ext uri="{FF2B5EF4-FFF2-40B4-BE49-F238E27FC236}">
                <a16:creationId xmlns:a16="http://schemas.microsoft.com/office/drawing/2014/main" id="{1EAC24B5-8E72-46CA-9A6A-4A6D6EA2C0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1F11D19-3D38-460E-A8AF-F6A30642EC0D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190069" y="1818852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Picture Placeholder 4">
            <a:extLst>
              <a:ext uri="{FF2B5EF4-FFF2-40B4-BE49-F238E27FC236}">
                <a16:creationId xmlns:a16="http://schemas.microsoft.com/office/drawing/2014/main" id="{F915DDB2-3A13-4240-8ECB-677499946C14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7913979" y="1818852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5" name="Picture Placeholder 4">
            <a:extLst>
              <a:ext uri="{FF2B5EF4-FFF2-40B4-BE49-F238E27FC236}">
                <a16:creationId xmlns:a16="http://schemas.microsoft.com/office/drawing/2014/main" id="{E9059CA0-144F-4780-BA0D-005B827AAEC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190069" y="4281832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6" name="Picture Placeholder 4">
            <a:extLst>
              <a:ext uri="{FF2B5EF4-FFF2-40B4-BE49-F238E27FC236}">
                <a16:creationId xmlns:a16="http://schemas.microsoft.com/office/drawing/2014/main" id="{B770164C-988C-4217-B0E9-7D0DC17C8BC6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7908115" y="4294030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13241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Benefi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ED540A63-9BB9-478A-BE65-7A9010183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67FB1D5-16C4-4AAC-9E31-560F596F8D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72555" y="1823626"/>
            <a:ext cx="4569572" cy="580029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C269BEF2-E65B-4046-B8D1-1E5DC6D5829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956595" y="2807310"/>
            <a:ext cx="5824073" cy="1940149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200000"/>
              </a:lnSpc>
              <a:spcBef>
                <a:spcPts val="0"/>
              </a:spcBef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8" name="Footer Placeholder 15">
            <a:extLst>
              <a:ext uri="{FF2B5EF4-FFF2-40B4-BE49-F238E27FC236}">
                <a16:creationId xmlns:a16="http://schemas.microsoft.com/office/drawing/2014/main" id="{D89CE923-C669-4E0E-8161-BB328133EE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Slide Number Placeholder 16">
            <a:extLst>
              <a:ext uri="{FF2B5EF4-FFF2-40B4-BE49-F238E27FC236}">
                <a16:creationId xmlns:a16="http://schemas.microsoft.com/office/drawing/2014/main" id="{C820EE41-4997-4CD3-B951-56ECA88425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0" name="Date Placeholder 14">
            <a:extLst>
              <a:ext uri="{FF2B5EF4-FFF2-40B4-BE49-F238E27FC236}">
                <a16:creationId xmlns:a16="http://schemas.microsoft.com/office/drawing/2014/main" id="{A2A3BC0C-B522-4DA2-BBC0-AC180D8B2C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23191379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5F31BC2D-187A-4ED3-8D67-C55187E532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947F2F5-8E72-425B-A8C2-2B3262F730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25440" y="2741026"/>
            <a:ext cx="5002478" cy="2357066"/>
          </a:xfrm>
          <a:prstGeom prst="rect">
            <a:avLst/>
          </a:prstGeom>
        </p:spPr>
        <p:txBody>
          <a:bodyPr/>
          <a:lstStyle>
            <a:lvl1pPr algn="ctr">
              <a:defRPr sz="4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2505472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Mod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5490FC0B-50EB-42D6-A2A5-E02EE642E2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Title 15">
            <a:extLst>
              <a:ext uri="{FF2B5EF4-FFF2-40B4-BE49-F238E27FC236}">
                <a16:creationId xmlns:a16="http://schemas.microsoft.com/office/drawing/2014/main" id="{04AFCE56-D794-4638-A3EC-63DCFB4B6F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5511" y="760406"/>
            <a:ext cx="5424988" cy="579245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318D6597-136D-4434-B628-D387BBEEC3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65511" y="3417877"/>
            <a:ext cx="2806280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0691DF94-6587-4325-9C04-970034F1A85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5511" y="3766050"/>
            <a:ext cx="280628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A3CE4E75-7868-44AD-9AF2-753E07BE78A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4520" y="3400925"/>
            <a:ext cx="2806280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8A9FE9C2-0801-4D41-A54B-E00BC7AB7C1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4520" y="3749098"/>
            <a:ext cx="280628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632FBCC2-2CDB-448A-AA61-8D99495226A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63529" y="3400925"/>
            <a:ext cx="2692240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F6A4D9D-1690-4C0A-9F62-1FE93C0145F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63529" y="3749098"/>
            <a:ext cx="269224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Footer Placeholder 15">
            <a:extLst>
              <a:ext uri="{FF2B5EF4-FFF2-40B4-BE49-F238E27FC236}">
                <a16:creationId xmlns:a16="http://schemas.microsoft.com/office/drawing/2014/main" id="{48863DDD-C3CC-439D-B738-34F6E8960A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Slide Number Placeholder 16">
            <a:extLst>
              <a:ext uri="{FF2B5EF4-FFF2-40B4-BE49-F238E27FC236}">
                <a16:creationId xmlns:a16="http://schemas.microsoft.com/office/drawing/2014/main" id="{A4788388-29C8-4E9F-BF82-A1648088A8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2" name="Date Placeholder 14">
            <a:extLst>
              <a:ext uri="{FF2B5EF4-FFF2-40B4-BE49-F238E27FC236}">
                <a16:creationId xmlns:a16="http://schemas.microsoft.com/office/drawing/2014/main" id="{5E6E1CB5-0E5F-4B44-8044-4010565FCF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23852851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pportunity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4E96CB8F-A88F-40C3-A65B-8C33A16A0C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1086E70-8E77-436D-93CE-4BCD3EC94B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9799" y="1380501"/>
            <a:ext cx="5097428" cy="991689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C95B0D27-123C-4F09-AEDC-7874964B77B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2337" y="3400981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5400" kern="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F3772143-8573-4FED-977E-651FC59C168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92336" y="4670980"/>
            <a:ext cx="2693129" cy="1151633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4FD80858-A8CA-496F-8CC0-5ACDBE65112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587933" y="3400981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5400" kern="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2B840B1F-9319-4653-84C5-FF1FDC5E9D9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87931" y="4670980"/>
            <a:ext cx="2693129" cy="1151633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0882E4D8-D2AA-4EA0-BBCE-50334E8D160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83530" y="3400981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5400" kern="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97EFBCD4-F812-493F-895A-3449020A065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83528" y="4670980"/>
            <a:ext cx="2693129" cy="1151633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0" name="Footer Placeholder 15">
            <a:extLst>
              <a:ext uri="{FF2B5EF4-FFF2-40B4-BE49-F238E27FC236}">
                <a16:creationId xmlns:a16="http://schemas.microsoft.com/office/drawing/2014/main" id="{698D43C2-06AB-4549-BCD0-CBDCA06532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Slide Number Placeholder 16">
            <a:extLst>
              <a:ext uri="{FF2B5EF4-FFF2-40B4-BE49-F238E27FC236}">
                <a16:creationId xmlns:a16="http://schemas.microsoft.com/office/drawing/2014/main" id="{7B2AB1D3-DFF0-43A8-BDE0-52FB314E03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2" name="Date Placeholder 14">
            <a:extLst>
              <a:ext uri="{FF2B5EF4-FFF2-40B4-BE49-F238E27FC236}">
                <a16:creationId xmlns:a16="http://schemas.microsoft.com/office/drawing/2014/main" id="{28A81ABF-135E-483F-9992-6F79C2F559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30787619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15">
            <a:extLst>
              <a:ext uri="{FF2B5EF4-FFF2-40B4-BE49-F238E27FC236}">
                <a16:creationId xmlns:a16="http://schemas.microsoft.com/office/drawing/2014/main" id="{710F293A-37AC-4A72-A56D-2A65F8EA2C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Slide Number Placeholder 16">
            <a:extLst>
              <a:ext uri="{FF2B5EF4-FFF2-40B4-BE49-F238E27FC236}">
                <a16:creationId xmlns:a16="http://schemas.microsoft.com/office/drawing/2014/main" id="{EE0BB053-ED5B-47E1-ABB2-815094654C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790B7F12-A295-4495-AE4A-7640863C88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13223571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01C44412-AA84-403C-A202-EAB7F3C81B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934" y="1219199"/>
            <a:ext cx="5613226" cy="1952339"/>
          </a:xfrm>
        </p:spPr>
        <p:txBody>
          <a:bodyPr/>
          <a:lstStyle/>
          <a:p>
            <a:br>
              <a:rPr lang="en-US" sz="4000" b="1" dirty="0"/>
            </a:br>
            <a:r>
              <a:rPr lang="en-US" sz="4000" b="1" cap="none" dirty="0"/>
              <a:t>DELAYS &amp; CANCELLATIONS</a:t>
            </a:r>
            <a:r>
              <a:rPr lang="en-US" sz="4400" b="1" cap="none" dirty="0"/>
              <a:t>: </a:t>
            </a:r>
            <a:r>
              <a:rPr lang="en-US" sz="1800" b="1" cap="none" dirty="0"/>
              <a:t>UNDERSTANDING THE PANDEMIC'S INFLUENCE ON AIR TRAVEL</a:t>
            </a:r>
            <a:br>
              <a:rPr lang="en-US" sz="4400" b="1" cap="none" dirty="0"/>
            </a:br>
            <a:br>
              <a:rPr lang="en-US" cap="none" dirty="0"/>
            </a:br>
            <a:r>
              <a:rPr lang="en-US" sz="1600" cap="none" dirty="0"/>
              <a:t>PROJECT 1 | GROUP 2</a:t>
            </a:r>
            <a:endParaRPr lang="en-US" sz="1600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8D1462E-973D-4427-A664-EF751DF5979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8934" y="3257263"/>
            <a:ext cx="4989628" cy="1929505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D1D2D3"/>
                </a:solidFill>
                <a:latin typeface="Slack-Lato"/>
              </a:rPr>
              <a:t>Arzoo Fatima</a:t>
            </a:r>
          </a:p>
          <a:p>
            <a:r>
              <a:rPr lang="en-US" b="1" i="0" dirty="0">
                <a:solidFill>
                  <a:srgbClr val="D1D2D3"/>
                </a:solidFill>
                <a:effectLst/>
                <a:latin typeface="Slack-Lato"/>
              </a:rPr>
              <a:t>Cruzald Boholst</a:t>
            </a:r>
          </a:p>
          <a:p>
            <a:r>
              <a:rPr lang="en-US" b="1" i="0" dirty="0">
                <a:solidFill>
                  <a:srgbClr val="D1D2D3"/>
                </a:solidFill>
                <a:effectLst/>
                <a:latin typeface="Slack-Lato"/>
              </a:rPr>
              <a:t>Derrick Smith</a:t>
            </a:r>
          </a:p>
          <a:p>
            <a:r>
              <a:rPr lang="en-US" b="1" i="0" dirty="0">
                <a:solidFill>
                  <a:srgbClr val="D1D2D3"/>
                </a:solidFill>
                <a:effectLst/>
                <a:latin typeface="Slack-Lato"/>
              </a:rPr>
              <a:t>Justin Lent</a:t>
            </a:r>
            <a:endParaRPr lang="en-US" b="1" dirty="0">
              <a:solidFill>
                <a:srgbClr val="D1D2D3"/>
              </a:solidFill>
              <a:latin typeface="Slack-Lato"/>
            </a:endParaRPr>
          </a:p>
          <a:p>
            <a:r>
              <a:rPr lang="en-US" b="1" dirty="0">
                <a:solidFill>
                  <a:srgbClr val="D1D2D3"/>
                </a:solidFill>
                <a:latin typeface="Slack-Lato"/>
              </a:rPr>
              <a:t>Genesis Ruiz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14330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842A79A-805D-7BF3-6532-876E5A1E408A}"/>
              </a:ext>
            </a:extLst>
          </p:cNvPr>
          <p:cNvSpPr txBox="1"/>
          <p:nvPr/>
        </p:nvSpPr>
        <p:spPr>
          <a:xfrm>
            <a:off x="4057650" y="646013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cap="all" spc="400" dirty="0">
                <a:solidFill>
                  <a:srgbClr val="0BE1FF"/>
                </a:solidFill>
                <a:latin typeface="Century Gothic Bold"/>
                <a:ea typeface="+mj-ea"/>
                <a:cs typeface="+mj-cs"/>
              </a:rPr>
              <a:t>overview</a:t>
            </a:r>
            <a:endParaRPr lang="en-US" dirty="0"/>
          </a:p>
        </p:txBody>
      </p:sp>
      <p:graphicFrame>
        <p:nvGraphicFramePr>
          <p:cNvPr id="13" name="TextBox 8">
            <a:extLst>
              <a:ext uri="{FF2B5EF4-FFF2-40B4-BE49-F238E27FC236}">
                <a16:creationId xmlns:a16="http://schemas.microsoft.com/office/drawing/2014/main" id="{83A27ADE-F055-455A-8F23-99E1A65A742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72661266"/>
              </p:ext>
            </p:extLst>
          </p:nvPr>
        </p:nvGraphicFramePr>
        <p:xfrm>
          <a:off x="4133849" y="1743089"/>
          <a:ext cx="7134225" cy="38847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6863F05-2DC7-08CE-2DB1-E9B116DECC2D}"/>
              </a:ext>
            </a:extLst>
          </p:cNvPr>
          <p:cNvSpPr/>
          <p:nvPr/>
        </p:nvSpPr>
        <p:spPr>
          <a:xfrm>
            <a:off x="4133849" y="1586254"/>
            <a:ext cx="3095628" cy="523220"/>
          </a:xfrm>
          <a:prstGeom prst="roundRect">
            <a:avLst>
              <a:gd name="adj" fmla="val 10000"/>
            </a:avLst>
          </a:prstGeom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4F6151-A897-DF56-286A-C8F1A54632EA}"/>
              </a:ext>
            </a:extLst>
          </p:cNvPr>
          <p:cNvSpPr txBox="1"/>
          <p:nvPr/>
        </p:nvSpPr>
        <p:spPr>
          <a:xfrm>
            <a:off x="4257675" y="1663198"/>
            <a:ext cx="28479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January 2019 - August 2023</a:t>
            </a:r>
          </a:p>
        </p:txBody>
      </p:sp>
    </p:spTree>
    <p:extLst>
      <p:ext uri="{BB962C8B-B14F-4D97-AF65-F5344CB8AC3E}">
        <p14:creationId xmlns:p14="http://schemas.microsoft.com/office/powerpoint/2010/main" val="24719091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2184EFC7-9E78-0A51-C84B-68B0ECAE39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1623" y="1285265"/>
            <a:ext cx="4579970" cy="538038"/>
          </a:xfrm>
        </p:spPr>
        <p:txBody>
          <a:bodyPr/>
          <a:lstStyle/>
          <a:p>
            <a:pPr algn="ctr"/>
            <a:r>
              <a:rPr lang="en-US" dirty="0"/>
              <a:t>Top 5 airlines</a:t>
            </a:r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2BDD3741-46BE-A89F-C08B-3676E92268C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D973BD03-9BBE-79EC-B3A2-BBE557A1CF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  <a14:imgEffect>
                      <a14:colorTemperature colorTemp="6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2016" y="541511"/>
            <a:ext cx="6726418" cy="5029844"/>
          </a:xfrm>
          <a:prstGeom prst="rect">
            <a:avLst/>
          </a:prstGeom>
          <a:noFill/>
          <a:effectLst>
            <a:glow rad="127000">
              <a:schemeClr val="accent1">
                <a:alpha val="42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21" name="Text Placeholder 18">
            <a:extLst>
              <a:ext uri="{FF2B5EF4-FFF2-40B4-BE49-F238E27FC236}">
                <a16:creationId xmlns:a16="http://schemas.microsoft.com/office/drawing/2014/main" id="{F015F0BC-336A-466F-88F5-15FC916B5785}"/>
              </a:ext>
            </a:extLst>
          </p:cNvPr>
          <p:cNvSpPr txBox="1">
            <a:spLocks/>
          </p:cNvSpPr>
          <p:nvPr/>
        </p:nvSpPr>
        <p:spPr>
          <a:xfrm>
            <a:off x="9606091" y="3753627"/>
            <a:ext cx="1247775" cy="607883"/>
          </a:xfrm>
          <a:prstGeom prst="rect">
            <a:avLst/>
          </a:prstGeom>
        </p:spPr>
        <p:txBody>
          <a:bodyPr anchor="b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kern="1200" cap="none" spc="200" baseline="0">
                <a:solidFill>
                  <a:schemeClr val="accent6">
                    <a:lumMod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dirty="0">
                <a:solidFill>
                  <a:schemeClr val="bg1">
                    <a:lumMod val="95000"/>
                  </a:schemeClr>
                </a:solidFill>
              </a:rPr>
              <a:t>American Airlines Inc.</a:t>
            </a:r>
          </a:p>
        </p:txBody>
      </p:sp>
      <p:sp>
        <p:nvSpPr>
          <p:cNvPr id="5123" name="Text Placeholder 18">
            <a:extLst>
              <a:ext uri="{FF2B5EF4-FFF2-40B4-BE49-F238E27FC236}">
                <a16:creationId xmlns:a16="http://schemas.microsoft.com/office/drawing/2014/main" id="{80F93784-1DA0-1B84-A70F-78856DC51537}"/>
              </a:ext>
            </a:extLst>
          </p:cNvPr>
          <p:cNvSpPr txBox="1">
            <a:spLocks/>
          </p:cNvSpPr>
          <p:nvPr/>
        </p:nvSpPr>
        <p:spPr>
          <a:xfrm>
            <a:off x="7850671" y="2920461"/>
            <a:ext cx="1349814" cy="613702"/>
          </a:xfrm>
          <a:prstGeom prst="rect">
            <a:avLst/>
          </a:prstGeom>
        </p:spPr>
        <p:txBody>
          <a:bodyPr anchor="b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kern="1200" cap="none" spc="200" baseline="0">
                <a:solidFill>
                  <a:schemeClr val="accent6">
                    <a:lumMod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dirty="0">
                <a:solidFill>
                  <a:schemeClr val="bg1">
                    <a:lumMod val="95000"/>
                  </a:schemeClr>
                </a:solidFill>
              </a:rPr>
              <a:t>Southwest Airlines Co.</a:t>
            </a:r>
          </a:p>
        </p:txBody>
      </p:sp>
      <p:sp>
        <p:nvSpPr>
          <p:cNvPr id="5125" name="Text Placeholder 18">
            <a:extLst>
              <a:ext uri="{FF2B5EF4-FFF2-40B4-BE49-F238E27FC236}">
                <a16:creationId xmlns:a16="http://schemas.microsoft.com/office/drawing/2014/main" id="{EAD42EB0-577E-C55B-45CE-990753E46E0A}"/>
              </a:ext>
            </a:extLst>
          </p:cNvPr>
          <p:cNvSpPr txBox="1">
            <a:spLocks/>
          </p:cNvSpPr>
          <p:nvPr/>
        </p:nvSpPr>
        <p:spPr>
          <a:xfrm>
            <a:off x="8302902" y="1548667"/>
            <a:ext cx="1082323" cy="549272"/>
          </a:xfrm>
          <a:prstGeom prst="rect">
            <a:avLst/>
          </a:prstGeom>
        </p:spPr>
        <p:txBody>
          <a:bodyPr anchor="b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kern="1200" cap="none" spc="200" baseline="0">
                <a:solidFill>
                  <a:schemeClr val="accent6">
                    <a:lumMod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dirty="0">
                <a:solidFill>
                  <a:schemeClr val="bg1">
                    <a:lumMod val="95000"/>
                  </a:schemeClr>
                </a:solidFill>
              </a:rPr>
              <a:t>SkyWest Airlines Inc.</a:t>
            </a:r>
          </a:p>
        </p:txBody>
      </p:sp>
      <p:sp>
        <p:nvSpPr>
          <p:cNvPr id="5126" name="Text Placeholder 18">
            <a:extLst>
              <a:ext uri="{FF2B5EF4-FFF2-40B4-BE49-F238E27FC236}">
                <a16:creationId xmlns:a16="http://schemas.microsoft.com/office/drawing/2014/main" id="{E3F083EB-B4E8-CC37-A1AC-9E76116F1FB4}"/>
              </a:ext>
            </a:extLst>
          </p:cNvPr>
          <p:cNvSpPr txBox="1">
            <a:spLocks/>
          </p:cNvSpPr>
          <p:nvPr/>
        </p:nvSpPr>
        <p:spPr>
          <a:xfrm>
            <a:off x="9644191" y="2613610"/>
            <a:ext cx="1656241" cy="613702"/>
          </a:xfrm>
          <a:prstGeom prst="rect">
            <a:avLst/>
          </a:prstGeom>
        </p:spPr>
        <p:txBody>
          <a:bodyPr anchor="b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kern="1200" cap="none" spc="200" baseline="0">
                <a:solidFill>
                  <a:schemeClr val="accent6">
                    <a:lumMod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dirty="0">
                <a:solidFill>
                  <a:schemeClr val="bg1">
                    <a:lumMod val="95000"/>
                  </a:schemeClr>
                </a:solidFill>
              </a:rPr>
              <a:t>Delta Air Lines Inc.</a:t>
            </a:r>
          </a:p>
        </p:txBody>
      </p:sp>
      <p:sp>
        <p:nvSpPr>
          <p:cNvPr id="5127" name="Text Placeholder 18">
            <a:extLst>
              <a:ext uri="{FF2B5EF4-FFF2-40B4-BE49-F238E27FC236}">
                <a16:creationId xmlns:a16="http://schemas.microsoft.com/office/drawing/2014/main" id="{9EA36707-8841-2072-A7E6-FCF304E55505}"/>
              </a:ext>
            </a:extLst>
          </p:cNvPr>
          <p:cNvSpPr txBox="1">
            <a:spLocks/>
          </p:cNvSpPr>
          <p:nvPr/>
        </p:nvSpPr>
        <p:spPr>
          <a:xfrm>
            <a:off x="9417833" y="1410824"/>
            <a:ext cx="973942" cy="569236"/>
          </a:xfrm>
          <a:prstGeom prst="rect">
            <a:avLst/>
          </a:prstGeom>
        </p:spPr>
        <p:txBody>
          <a:bodyPr anchor="b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kern="1200" cap="none" spc="200" baseline="0">
                <a:solidFill>
                  <a:schemeClr val="accent6">
                    <a:lumMod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dirty="0">
                <a:solidFill>
                  <a:schemeClr val="bg1">
                    <a:lumMod val="95000"/>
                  </a:schemeClr>
                </a:solidFill>
              </a:rPr>
              <a:t>United </a:t>
            </a:r>
          </a:p>
          <a:p>
            <a:r>
              <a:rPr lang="en-US" sz="900" dirty="0">
                <a:solidFill>
                  <a:schemeClr val="bg1">
                    <a:lumMod val="95000"/>
                  </a:schemeClr>
                </a:solidFill>
              </a:rPr>
              <a:t>Air Lines Inc.</a:t>
            </a:r>
          </a:p>
        </p:txBody>
      </p:sp>
      <p:pic>
        <p:nvPicPr>
          <p:cNvPr id="5129" name="Picture 5128">
            <a:extLst>
              <a:ext uri="{FF2B5EF4-FFF2-40B4-BE49-F238E27FC236}">
                <a16:creationId xmlns:a16="http://schemas.microsoft.com/office/drawing/2014/main" id="{798233C7-5348-A963-A235-EBB7398284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1623" y="2225706"/>
            <a:ext cx="5523607" cy="217662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144" name="Picture 5143">
            <a:extLst>
              <a:ext uri="{FF2B5EF4-FFF2-40B4-BE49-F238E27FC236}">
                <a16:creationId xmlns:a16="http://schemas.microsoft.com/office/drawing/2014/main" id="{059433F8-B959-81CA-7B36-30D8EF762E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53520" y="5034698"/>
            <a:ext cx="8998476" cy="1505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8852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2184EFC7-9E78-0A51-C84B-68B0ECAE39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9716" y="1395000"/>
            <a:ext cx="4719884" cy="580030"/>
          </a:xfrm>
        </p:spPr>
        <p:txBody>
          <a:bodyPr/>
          <a:lstStyle/>
          <a:p>
            <a:pPr algn="ctr"/>
            <a:r>
              <a:rPr kumimoji="0" lang="en-US" sz="2800" b="0" i="0" u="none" strike="noStrike" kern="1200" cap="all" spc="400" normalizeH="0" baseline="0" noProof="0" dirty="0">
                <a:ln>
                  <a:noFill/>
                </a:ln>
                <a:solidFill>
                  <a:srgbClr val="0BE1FF"/>
                </a:solidFill>
                <a:effectLst/>
                <a:uLnTx/>
                <a:uFillTx/>
                <a:latin typeface="Century Gothic Bold"/>
                <a:ea typeface="+mj-ea"/>
                <a:cs typeface="+mj-cs"/>
              </a:rPr>
              <a:t>Top 5 airlines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BF5725-AF62-9C22-C021-B35D821DC0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8922" y="2012923"/>
            <a:ext cx="8703813" cy="430569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9368288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F5EA5A3-7915-22AF-17C9-251A424AAA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53975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Söhne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0" name="Title 37">
            <a:extLst>
              <a:ext uri="{FF2B5EF4-FFF2-40B4-BE49-F238E27FC236}">
                <a16:creationId xmlns:a16="http://schemas.microsoft.com/office/drawing/2014/main" id="{E7E9FA09-C222-2C35-A3C8-5D154A8A39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6718" y="412750"/>
            <a:ext cx="6314281" cy="566738"/>
          </a:xfrm>
        </p:spPr>
        <p:txBody>
          <a:bodyPr/>
          <a:lstStyle/>
          <a:p>
            <a:r>
              <a:rPr lang="en-US" dirty="0">
                <a:solidFill>
                  <a:srgbClr val="0BE1FF"/>
                </a:solidFill>
                <a:latin typeface="Century Gothic Bold"/>
              </a:rPr>
              <a:t>Average delays by Departure State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886417-F867-E05A-A50B-4818DBA815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679"/>
          <a:stretch/>
        </p:blipFill>
        <p:spPr>
          <a:xfrm>
            <a:off x="2441113" y="1250322"/>
            <a:ext cx="7309774" cy="4520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1126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F5EA5A3-7915-22AF-17C9-251A424AAA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53975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Söhne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0" name="Title 37">
            <a:extLst>
              <a:ext uri="{FF2B5EF4-FFF2-40B4-BE49-F238E27FC236}">
                <a16:creationId xmlns:a16="http://schemas.microsoft.com/office/drawing/2014/main" id="{E7E9FA09-C222-2C35-A3C8-5D154A8A39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6719" y="412750"/>
            <a:ext cx="6278562" cy="566738"/>
          </a:xfrm>
        </p:spPr>
        <p:txBody>
          <a:bodyPr/>
          <a:lstStyle/>
          <a:p>
            <a:r>
              <a:rPr lang="en-US" dirty="0">
                <a:solidFill>
                  <a:srgbClr val="0BE1FF"/>
                </a:solidFill>
                <a:latin typeface="Century Gothic Bold"/>
              </a:rPr>
              <a:t>Average delays by Departure State per year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85A5C1-5A08-6B8F-9123-D082BA59F0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268" y="1540932"/>
            <a:ext cx="5367304" cy="399350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FDEEF0A-F28D-1ACE-21A2-7E4ED79F5B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7599" y="1540932"/>
            <a:ext cx="5404825" cy="3993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7701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F5EA5A3-7915-22AF-17C9-251A424AAA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53975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Söhne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96AB33-596E-72D2-62E7-8A68BE1D47C9}"/>
              </a:ext>
            </a:extLst>
          </p:cNvPr>
          <p:cNvSpPr txBox="1"/>
          <p:nvPr/>
        </p:nvSpPr>
        <p:spPr>
          <a:xfrm>
            <a:off x="7834311" y="1831628"/>
            <a:ext cx="368617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0BE1FF"/>
                </a:solidFill>
                <a:latin typeface="Century Gothic Bold"/>
              </a:rPr>
              <a:t>Analysis of Flight Delays in the Top 5 Cities During the Peak Pandemic Years, 2020-2021</a:t>
            </a:r>
            <a:endParaRPr lang="en-US" dirty="0"/>
          </a:p>
        </p:txBody>
      </p:sp>
      <p:sp>
        <p:nvSpPr>
          <p:cNvPr id="11" name="AutoShape 2">
            <a:extLst>
              <a:ext uri="{FF2B5EF4-FFF2-40B4-BE49-F238E27FC236}">
                <a16:creationId xmlns:a16="http://schemas.microsoft.com/office/drawing/2014/main" id="{75E5C1E1-B086-8750-A5BA-6CBB8116BAA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2BADC7E-34D4-9C5B-3439-88592F6E04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169" y="1831974"/>
            <a:ext cx="6441996" cy="4026247"/>
          </a:xfrm>
          <a:prstGeom prst="rect">
            <a:avLst/>
          </a:prstGeom>
        </p:spPr>
      </p:pic>
      <p:sp>
        <p:nvSpPr>
          <p:cNvPr id="16" name="AutoShape 6">
            <a:extLst>
              <a:ext uri="{FF2B5EF4-FFF2-40B4-BE49-F238E27FC236}">
                <a16:creationId xmlns:a16="http://schemas.microsoft.com/office/drawing/2014/main" id="{3D75BF7F-80AD-C8F7-A109-1AD2CDE2262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4C109BD-AC74-4CEC-8EBE-CE3B4FB68A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1112" y="3109912"/>
            <a:ext cx="1552575" cy="25622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8" name="Title 16">
            <a:extLst>
              <a:ext uri="{FF2B5EF4-FFF2-40B4-BE49-F238E27FC236}">
                <a16:creationId xmlns:a16="http://schemas.microsoft.com/office/drawing/2014/main" id="{F4F3BBE1-9CA0-D506-EA90-0FFB5B946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3615" y="360140"/>
            <a:ext cx="4579970" cy="538038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Top 5 CITIES</a:t>
            </a:r>
          </a:p>
        </p:txBody>
      </p:sp>
    </p:spTree>
    <p:extLst>
      <p:ext uri="{BB962C8B-B14F-4D97-AF65-F5344CB8AC3E}">
        <p14:creationId xmlns:p14="http://schemas.microsoft.com/office/powerpoint/2010/main" val="13240733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F5EA5A3-7915-22AF-17C9-251A424AAA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53975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Söhne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96AB33-596E-72D2-62E7-8A68BE1D47C9}"/>
              </a:ext>
            </a:extLst>
          </p:cNvPr>
          <p:cNvSpPr txBox="1"/>
          <p:nvPr/>
        </p:nvSpPr>
        <p:spPr>
          <a:xfrm>
            <a:off x="2257424" y="649843"/>
            <a:ext cx="767715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rgbClr val="0BE1FF"/>
                </a:solidFill>
                <a:latin typeface="Century Gothic Bold"/>
              </a:rPr>
              <a:t>AVERAGE DELAYS BY TOP 5 CITIES</a:t>
            </a:r>
            <a:endParaRPr lang="en-US" sz="2800" dirty="0"/>
          </a:p>
        </p:txBody>
      </p:sp>
      <p:sp>
        <p:nvSpPr>
          <p:cNvPr id="11" name="AutoShape 2">
            <a:extLst>
              <a:ext uri="{FF2B5EF4-FFF2-40B4-BE49-F238E27FC236}">
                <a16:creationId xmlns:a16="http://schemas.microsoft.com/office/drawing/2014/main" id="{75E5C1E1-B086-8750-A5BA-6CBB8116BAA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AutoShape 6">
            <a:extLst>
              <a:ext uri="{FF2B5EF4-FFF2-40B4-BE49-F238E27FC236}">
                <a16:creationId xmlns:a16="http://schemas.microsoft.com/office/drawing/2014/main" id="{3D75BF7F-80AD-C8F7-A109-1AD2CDE2262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4E7CC5-1CD6-99F3-3E46-D3073116A8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884" y="1640558"/>
            <a:ext cx="3870324" cy="40298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61F3787-DBAF-92AE-B611-75101D3A72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3907" y="2809220"/>
            <a:ext cx="6282578" cy="9652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7389434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F5EA5A3-7915-22AF-17C9-251A424AAA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53975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Söhne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0" name="Title 37">
            <a:extLst>
              <a:ext uri="{FF2B5EF4-FFF2-40B4-BE49-F238E27FC236}">
                <a16:creationId xmlns:a16="http://schemas.microsoft.com/office/drawing/2014/main" id="{E7E9FA09-C222-2C35-A3C8-5D154A8A39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5256" y="392113"/>
            <a:ext cx="8041481" cy="566738"/>
          </a:xfrm>
        </p:spPr>
        <p:txBody>
          <a:bodyPr/>
          <a:lstStyle/>
          <a:p>
            <a:r>
              <a:rPr lang="en-US" dirty="0">
                <a:solidFill>
                  <a:srgbClr val="0BE1FF"/>
                </a:solidFill>
                <a:latin typeface="Century Gothic Bold"/>
              </a:rPr>
              <a:t>measures of central tendency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ED1EB19-9E33-2691-98C8-B15078C511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1758" y="1057381"/>
            <a:ext cx="6848475" cy="439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6622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F5EA5A3-7915-22AF-17C9-251A424AAA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53975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Söhne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0" name="Title 37">
            <a:extLst>
              <a:ext uri="{FF2B5EF4-FFF2-40B4-BE49-F238E27FC236}">
                <a16:creationId xmlns:a16="http://schemas.microsoft.com/office/drawing/2014/main" id="{E7E9FA09-C222-2C35-A3C8-5D154A8A39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1300" y="361950"/>
            <a:ext cx="9169400" cy="566738"/>
          </a:xfrm>
        </p:spPr>
        <p:txBody>
          <a:bodyPr/>
          <a:lstStyle/>
          <a:p>
            <a:r>
              <a:rPr lang="en-US" dirty="0">
                <a:solidFill>
                  <a:srgbClr val="0BE1FF"/>
                </a:solidFill>
                <a:latin typeface="Century Gothic Bold"/>
              </a:rPr>
              <a:t>measures of central tendency</a:t>
            </a:r>
          </a:p>
        </p:txBody>
      </p:sp>
      <p:sp>
        <p:nvSpPr>
          <p:cNvPr id="7" name="AutoShape 4">
            <a:extLst>
              <a:ext uri="{FF2B5EF4-FFF2-40B4-BE49-F238E27FC236}">
                <a16:creationId xmlns:a16="http://schemas.microsoft.com/office/drawing/2014/main" id="{B6022050-A531-3427-792C-107841919DF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77466" y="1354667"/>
            <a:ext cx="4905233" cy="198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F80D90-3DF6-2701-C348-CB1F7AB0B2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1216554"/>
            <a:ext cx="6858000" cy="423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9872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F5EA5A3-7915-22AF-17C9-251A424AAA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53975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Söhne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0" name="Title 37">
            <a:extLst>
              <a:ext uri="{FF2B5EF4-FFF2-40B4-BE49-F238E27FC236}">
                <a16:creationId xmlns:a16="http://schemas.microsoft.com/office/drawing/2014/main" id="{E7E9FA09-C222-2C35-A3C8-5D154A8A39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6067" y="412750"/>
            <a:ext cx="9169400" cy="566738"/>
          </a:xfrm>
        </p:spPr>
        <p:txBody>
          <a:bodyPr/>
          <a:lstStyle/>
          <a:p>
            <a:r>
              <a:rPr lang="en-US" dirty="0">
                <a:solidFill>
                  <a:srgbClr val="0BE1FF"/>
                </a:solidFill>
                <a:latin typeface="Century Gothic Bold"/>
              </a:rPr>
              <a:t>COVID-19 Cases vs </a:t>
            </a:r>
            <a:br>
              <a:rPr lang="en-US" dirty="0">
                <a:solidFill>
                  <a:srgbClr val="0BE1FF"/>
                </a:solidFill>
                <a:latin typeface="Century Gothic Bold"/>
              </a:rPr>
            </a:br>
            <a:r>
              <a:rPr lang="en-US" dirty="0">
                <a:solidFill>
                  <a:srgbClr val="0BE1FF"/>
                </a:solidFill>
                <a:latin typeface="Century Gothic Bold"/>
              </a:rPr>
              <a:t>Flight Cancellations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9D55174-78B5-F375-018E-C5FF3A5E789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17550" y="1599277"/>
            <a:ext cx="4905234" cy="3540916"/>
          </a:xfrm>
          <a:prstGeom prst="rect">
            <a:avLst/>
          </a:prstGeom>
        </p:spPr>
      </p:pic>
      <p:sp>
        <p:nvSpPr>
          <p:cNvPr id="7" name="AutoShape 4">
            <a:extLst>
              <a:ext uri="{FF2B5EF4-FFF2-40B4-BE49-F238E27FC236}">
                <a16:creationId xmlns:a16="http://schemas.microsoft.com/office/drawing/2014/main" id="{B6022050-A531-3427-792C-107841919DF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77466" y="1354667"/>
            <a:ext cx="4905233" cy="198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AE6F20A-3C79-0DCF-0720-4F37925A98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5" t="-37" b="2910"/>
          <a:stretch/>
        </p:blipFill>
        <p:spPr>
          <a:xfrm>
            <a:off x="6526883" y="1910751"/>
            <a:ext cx="4546600" cy="262738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4704529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26">
            <a:extLst>
              <a:ext uri="{FF2B5EF4-FFF2-40B4-BE49-F238E27FC236}">
                <a16:creationId xmlns:a16="http://schemas.microsoft.com/office/drawing/2014/main" id="{AC2324A2-9A57-4433-8C66-C17D1D270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1623" y="2210810"/>
            <a:ext cx="4579970" cy="538038"/>
          </a:xfrm>
        </p:spPr>
        <p:txBody>
          <a:bodyPr/>
          <a:lstStyle/>
          <a:p>
            <a:r>
              <a:rPr lang="en-US" cap="none" dirty="0"/>
              <a:t>HYPOTHESIS</a:t>
            </a:r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id="{FDAF9C5E-FFD5-49FC-9788-18CE8F0958C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34661" y="2747550"/>
            <a:ext cx="5309918" cy="2872039"/>
          </a:xfrm>
        </p:spPr>
        <p:txBody>
          <a:bodyPr/>
          <a:lstStyle/>
          <a:p>
            <a:r>
              <a:rPr lang="en-US" b="1" i="0" dirty="0">
                <a:solidFill>
                  <a:srgbClr val="D1D2D3"/>
                </a:solidFill>
                <a:effectLst/>
                <a:latin typeface="Slack-Lato"/>
              </a:rPr>
              <a:t>There is a significant increase in the frequency of flight delays and cancellations during the pandemic compared to periods without a pandemic.</a:t>
            </a:r>
            <a:endParaRPr lang="en-US" b="0" i="0" dirty="0">
              <a:solidFill>
                <a:srgbClr val="D1D2D3"/>
              </a:solidFill>
              <a:effectLst/>
              <a:latin typeface="Slack-Lato"/>
            </a:endParaRPr>
          </a:p>
          <a:p>
            <a:br>
              <a:rPr lang="en-US" dirty="0"/>
            </a:br>
            <a:endParaRPr lang="en-US" dirty="0"/>
          </a:p>
        </p:txBody>
      </p:sp>
      <p:pic>
        <p:nvPicPr>
          <p:cNvPr id="116" name="Picture Placeholder 115" descr="Airplane taking off with city lights in background">
            <a:extLst>
              <a:ext uri="{FF2B5EF4-FFF2-40B4-BE49-F238E27FC236}">
                <a16:creationId xmlns:a16="http://schemas.microsoft.com/office/drawing/2014/main" id="{2F0ECB9B-426D-40BC-918A-2C82968A05C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/>
          <a:stretch/>
        </p:blipFill>
        <p:spPr>
          <a:xfrm>
            <a:off x="7663453" y="1433033"/>
            <a:ext cx="3527091" cy="3463540"/>
          </a:xfrm>
        </p:spPr>
      </p:pic>
    </p:spTree>
    <p:extLst>
      <p:ext uri="{BB962C8B-B14F-4D97-AF65-F5344CB8AC3E}">
        <p14:creationId xmlns:p14="http://schemas.microsoft.com/office/powerpoint/2010/main" val="21842358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F5EA5A3-7915-22AF-17C9-251A424AAA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53975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Söhne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0" name="Title 37">
            <a:extLst>
              <a:ext uri="{FF2B5EF4-FFF2-40B4-BE49-F238E27FC236}">
                <a16:creationId xmlns:a16="http://schemas.microsoft.com/office/drawing/2014/main" id="{E7E9FA09-C222-2C35-A3C8-5D154A8A39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6719" y="412750"/>
            <a:ext cx="6278562" cy="566738"/>
          </a:xfrm>
        </p:spPr>
        <p:txBody>
          <a:bodyPr/>
          <a:lstStyle/>
          <a:p>
            <a:r>
              <a:rPr lang="en-US" dirty="0">
                <a:solidFill>
                  <a:srgbClr val="0BE1FF"/>
                </a:solidFill>
                <a:latin typeface="Century Gothic Bold"/>
              </a:rPr>
              <a:t>conclusion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9D55174-78B5-F375-018E-C5FF3A5E78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750" y="1244610"/>
            <a:ext cx="4905234" cy="383221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803924E-DB12-C58B-90F0-1457E68530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8498" y="3335867"/>
            <a:ext cx="6085352" cy="151288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AutoShape 4">
            <a:extLst>
              <a:ext uri="{FF2B5EF4-FFF2-40B4-BE49-F238E27FC236}">
                <a16:creationId xmlns:a16="http://schemas.microsoft.com/office/drawing/2014/main" id="{B6022050-A531-3427-792C-107841919DF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77466" y="1354667"/>
            <a:ext cx="4905233" cy="198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Text Placeholder 58">
            <a:extLst>
              <a:ext uri="{FF2B5EF4-FFF2-40B4-BE49-F238E27FC236}">
                <a16:creationId xmlns:a16="http://schemas.microsoft.com/office/drawing/2014/main" id="{D6D7A24E-9123-3515-7406-3D06D325B3B0}"/>
              </a:ext>
            </a:extLst>
          </p:cNvPr>
          <p:cNvSpPr txBox="1">
            <a:spLocks/>
          </p:cNvSpPr>
          <p:nvPr/>
        </p:nvSpPr>
        <p:spPr>
          <a:xfrm>
            <a:off x="5668498" y="1397016"/>
            <a:ext cx="6085352" cy="1938846"/>
          </a:xfrm>
          <a:prstGeom prst="rect">
            <a:avLst/>
          </a:prstGeom>
        </p:spPr>
        <p:txBody>
          <a:bodyPr anchor="b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kern="1200" cap="none" spc="200" baseline="0">
                <a:solidFill>
                  <a:schemeClr val="accent5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b="1" i="0" dirty="0">
                <a:solidFill>
                  <a:srgbClr val="ECECEC"/>
                </a:solidFill>
                <a:effectLst/>
                <a:latin typeface="Söhne"/>
              </a:rPr>
              <a:t>Linear regression analysis was conducted to determine the relationship between cancellations and the number of COVID-19 cases from March 2020 to March 2021. </a:t>
            </a:r>
          </a:p>
          <a:p>
            <a:pPr algn="l"/>
            <a:endParaRPr lang="en-US" sz="1400" b="1" dirty="0">
              <a:solidFill>
                <a:srgbClr val="ECECEC"/>
              </a:solidFill>
              <a:latin typeface="Söhne"/>
            </a:endParaRPr>
          </a:p>
          <a:p>
            <a:pPr algn="l"/>
            <a:r>
              <a:rPr lang="en-US" sz="1400" b="1" i="0" dirty="0">
                <a:solidFill>
                  <a:srgbClr val="ECECEC"/>
                </a:solidFill>
                <a:effectLst/>
                <a:latin typeface="Söhne"/>
              </a:rPr>
              <a:t>The analysis revealed no significant correlation between cancellations and the number of COVID-19 cases during this period, leading to the conclusion that these variables are not closely related.</a:t>
            </a:r>
            <a:br>
              <a:rPr lang="en-US" b="1" dirty="0"/>
            </a:b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4922243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>
            <a:extLst>
              <a:ext uri="{FF2B5EF4-FFF2-40B4-BE49-F238E27FC236}">
                <a16:creationId xmlns:a16="http://schemas.microsoft.com/office/drawing/2014/main" id="{8A6AD16E-8FB5-4AC7-941E-313FBED604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9439" y="480977"/>
            <a:ext cx="5124189" cy="492302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A3F3E4C8-A3E9-4D1E-AAF8-A6C4EF21F04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679439" y="1492056"/>
            <a:ext cx="5512436" cy="3873887"/>
          </a:xfrm>
        </p:spPr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br>
              <a:rPr lang="en-US" sz="1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r>
              <a:rPr lang="en-US" sz="1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Our  project centered around flight cancellations and delays spanning from 2019 to 2023. Utilizing a dataset obtained from Kaggle, we preprocessed and cleansed the data to focus solely on delays and cancellations, ensuring relevance in our analyses. We also correlated the flight data with Covid-19 statistics from an external API tracking case numbers.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We organized our analysis by addressing the top 5 airlines, states, and cities, as well as investigating daily, monthly, and yearly cancellation trends. This </a:t>
            </a:r>
            <a:r>
              <a:rPr lang="en-US" sz="1100" dirty="0">
                <a:solidFill>
                  <a:srgbClr val="ECECEC"/>
                </a:solidFill>
                <a:latin typeface="Söhne"/>
                <a:ea typeface="Aptos" panose="020B0004020202020204" pitchFamily="34" charset="0"/>
                <a:cs typeface="Times New Roman" panose="02020603050405020304" pitchFamily="18" charset="0"/>
              </a:rPr>
              <a:t>allowed us to generate</a:t>
            </a:r>
            <a:r>
              <a:rPr lang="en-US" sz="1100" b="0" i="0" dirty="0">
                <a:solidFill>
                  <a:srgbClr val="ECECEC"/>
                </a:solidFill>
                <a:effectLst/>
                <a:latin typeface="Söhne"/>
              </a:rPr>
              <a:t> visualizations that revealed trends.</a:t>
            </a:r>
            <a:endParaRPr lang="en-US" sz="1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While we observed apparent trends when visualizing these datasets together, such as dips in flight </a:t>
            </a:r>
            <a:r>
              <a:rPr lang="en-US" sz="12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frequency</a:t>
            </a:r>
            <a:r>
              <a:rPr lang="en-US" sz="1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coinciding with pandemic peaks in 2020, our analysis revealed a weak correlation between the two sets of data, l</a:t>
            </a:r>
            <a:r>
              <a:rPr lang="en-US" sz="1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eading us to reject out hypothesis. </a:t>
            </a:r>
            <a:endParaRPr lang="en-US" sz="1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60343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4EA16A-B6A0-EF67-317A-FB4BCDCC8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8082" y="688367"/>
            <a:ext cx="5002478" cy="2357066"/>
          </a:xfrm>
        </p:spPr>
        <p:txBody>
          <a:bodyPr/>
          <a:lstStyle/>
          <a:p>
            <a:r>
              <a:rPr lang="en-US" sz="2800" dirty="0"/>
              <a:t>NEXT STEPS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39F8FD-D01A-490C-6EAB-0A67FFA55D4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5408082" y="1856317"/>
            <a:ext cx="5124450" cy="2918884"/>
          </a:xfrm>
          <a:prstGeom prst="rect">
            <a:avLst/>
          </a:prstGeom>
        </p:spPr>
        <p:txBody>
          <a:bodyPr/>
          <a:lstStyle/>
          <a:p>
            <a:pPr marL="0" indent="0" algn="l">
              <a:buNone/>
            </a:pPr>
            <a:r>
              <a:rPr lang="en-US" sz="1400" dirty="0">
                <a:solidFill>
                  <a:srgbClr val="ECECEC"/>
                </a:solidFill>
                <a:latin typeface="Söhne"/>
              </a:rPr>
              <a:t>Given the unexpected finding, we r</a:t>
            </a:r>
            <a:r>
              <a:rPr lang="en-US" sz="1400" b="0" i="0" dirty="0">
                <a:solidFill>
                  <a:srgbClr val="ECECEC"/>
                </a:solidFill>
                <a:effectLst/>
                <a:latin typeface="Söhne"/>
              </a:rPr>
              <a:t>ejected our initial hypotheses.</a:t>
            </a:r>
          </a:p>
          <a:p>
            <a:pPr marL="0" indent="0" algn="l">
              <a:buNone/>
            </a:pPr>
            <a:r>
              <a:rPr lang="en-US" sz="1400" b="0" i="0" dirty="0">
                <a:solidFill>
                  <a:srgbClr val="ECECEC"/>
                </a:solidFill>
                <a:effectLst/>
                <a:latin typeface="Söhne"/>
              </a:rPr>
              <a:t>While fewer flights logically lead to fewer opportunities for delays and cancellations, we learned through our analysis that a deeper familiarity with the dataset enables us to ask more insightful and targeted research questions.</a:t>
            </a:r>
            <a:endParaRPr lang="en-US" sz="1400" dirty="0">
              <a:solidFill>
                <a:srgbClr val="ECECEC"/>
              </a:solidFill>
              <a:latin typeface="Söhne"/>
            </a:endParaRPr>
          </a:p>
          <a:p>
            <a:pPr marL="0" indent="0" algn="l">
              <a:buNone/>
            </a:pPr>
            <a:r>
              <a:rPr lang="en-US" sz="1400" b="0" i="0" dirty="0">
                <a:solidFill>
                  <a:srgbClr val="ECECEC"/>
                </a:solidFill>
                <a:effectLst/>
                <a:latin typeface="Söhne"/>
              </a:rPr>
              <a:t> Our next step </a:t>
            </a:r>
            <a:r>
              <a:rPr lang="en-US" sz="1400" dirty="0">
                <a:solidFill>
                  <a:srgbClr val="ECECEC"/>
                </a:solidFill>
                <a:latin typeface="Söhne"/>
              </a:rPr>
              <a:t>would be:</a:t>
            </a:r>
          </a:p>
          <a:p>
            <a:r>
              <a:rPr lang="en-US" sz="1400" dirty="0">
                <a:solidFill>
                  <a:srgbClr val="ECECEC"/>
                </a:solidFill>
                <a:latin typeface="Söhne"/>
              </a:rPr>
              <a:t>Propose better questions for exploration</a:t>
            </a:r>
          </a:p>
          <a:p>
            <a:r>
              <a:rPr lang="en-US" sz="1400" dirty="0">
                <a:solidFill>
                  <a:srgbClr val="ECECEC"/>
                </a:solidFill>
                <a:latin typeface="Söhne"/>
              </a:rPr>
              <a:t>R</a:t>
            </a:r>
            <a:r>
              <a:rPr lang="en-US" sz="1400" b="0" i="0" dirty="0">
                <a:solidFill>
                  <a:srgbClr val="ECECEC"/>
                </a:solidFill>
                <a:effectLst/>
                <a:latin typeface="Söhne"/>
              </a:rPr>
              <a:t>evise our hypothesis based on alternative explanations that aligned with the data.</a:t>
            </a:r>
          </a:p>
          <a:p>
            <a:r>
              <a:rPr lang="en-US" sz="1400" b="0" i="0" dirty="0">
                <a:solidFill>
                  <a:srgbClr val="ECECEC"/>
                </a:solidFill>
                <a:effectLst/>
                <a:latin typeface="Söhne"/>
              </a:rPr>
              <a:t> Investigate the number of flights during the COVID-19 period </a:t>
            </a:r>
          </a:p>
          <a:p>
            <a:r>
              <a:rPr lang="en-US" sz="1400" b="0" i="0" dirty="0">
                <a:solidFill>
                  <a:srgbClr val="ECECEC"/>
                </a:solidFill>
                <a:effectLst/>
                <a:latin typeface="Söhne"/>
              </a:rPr>
              <a:t>While we've already examined delays and cancellations collectively, it would be intriguing to pinpoint the timeframe when most cancellations occurred.</a:t>
            </a:r>
          </a:p>
        </p:txBody>
      </p:sp>
    </p:spTree>
    <p:extLst>
      <p:ext uri="{BB962C8B-B14F-4D97-AF65-F5344CB8AC3E}">
        <p14:creationId xmlns:p14="http://schemas.microsoft.com/office/powerpoint/2010/main" val="6173237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9EF1D37D-7D53-43D9-B054-3B3A36C7C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6850" y="563671"/>
            <a:ext cx="4989629" cy="2387771"/>
          </a:xfrm>
        </p:spPr>
        <p:txBody>
          <a:bodyPr/>
          <a:lstStyle/>
          <a:p>
            <a:r>
              <a:rPr lang="en-US" dirty="0"/>
              <a:t>Thank you 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4B54C36-E55C-4D10-96EB-21DBB6481D7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26850" y="2975988"/>
            <a:ext cx="5243319" cy="1756576"/>
          </a:xfrm>
        </p:spPr>
        <p:txBody>
          <a:bodyPr>
            <a:normAutofit/>
          </a:bodyPr>
          <a:lstStyle/>
          <a:p>
            <a:r>
              <a:rPr lang="en-US" b="1" dirty="0"/>
              <a:t>GitHub Repository &amp; Branches </a:t>
            </a:r>
          </a:p>
          <a:p>
            <a:r>
              <a:rPr lang="en-US" dirty="0"/>
              <a:t>https://github.com/aradar1/Project-1---Columbia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AA07CAE-4520-B0AE-279E-5636DC227CEF}"/>
              </a:ext>
            </a:extLst>
          </p:cNvPr>
          <p:cNvSpPr txBox="1"/>
          <p:nvPr/>
        </p:nvSpPr>
        <p:spPr>
          <a:xfrm>
            <a:off x="1273628" y="4018446"/>
            <a:ext cx="6096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D1D2D3"/>
                </a:solidFill>
                <a:latin typeface="Slack-Lato"/>
              </a:rPr>
              <a:t>Arzoo Fatima - </a:t>
            </a:r>
            <a:r>
              <a:rPr lang="en-US" dirty="0">
                <a:solidFill>
                  <a:srgbClr val="D1D2D3"/>
                </a:solidFill>
                <a:latin typeface="Slack-Lato"/>
              </a:rPr>
              <a:t>ArzooF</a:t>
            </a:r>
          </a:p>
          <a:p>
            <a:r>
              <a:rPr lang="en-US" b="1" i="0" dirty="0">
                <a:solidFill>
                  <a:srgbClr val="D1D2D3"/>
                </a:solidFill>
                <a:effectLst/>
                <a:latin typeface="Slack-Lato"/>
              </a:rPr>
              <a:t>Cruzald Boholst - </a:t>
            </a:r>
            <a:r>
              <a:rPr lang="en-US" i="0" dirty="0">
                <a:solidFill>
                  <a:srgbClr val="D1D2D3"/>
                </a:solidFill>
                <a:effectLst/>
                <a:latin typeface="Slack-Lato"/>
              </a:rPr>
              <a:t>cruz_branch</a:t>
            </a:r>
          </a:p>
          <a:p>
            <a:r>
              <a:rPr lang="en-US" b="1" i="0" dirty="0">
                <a:solidFill>
                  <a:srgbClr val="D1D2D3"/>
                </a:solidFill>
                <a:effectLst/>
                <a:latin typeface="Slack-Lato"/>
              </a:rPr>
              <a:t>Derrick Smith </a:t>
            </a:r>
            <a:r>
              <a:rPr lang="en-US" i="0" dirty="0">
                <a:solidFill>
                  <a:srgbClr val="D1D2D3"/>
                </a:solidFill>
                <a:effectLst/>
                <a:latin typeface="Slack-Lato"/>
              </a:rPr>
              <a:t>- D3Smee</a:t>
            </a:r>
          </a:p>
          <a:p>
            <a:r>
              <a:rPr lang="en-US" b="1" i="0" dirty="0">
                <a:solidFill>
                  <a:srgbClr val="D1D2D3"/>
                </a:solidFill>
                <a:effectLst/>
                <a:latin typeface="Slack-Lato"/>
              </a:rPr>
              <a:t>Justin Lent - </a:t>
            </a:r>
            <a:r>
              <a:rPr lang="en-US" i="0" dirty="0">
                <a:solidFill>
                  <a:srgbClr val="D1D2D3"/>
                </a:solidFill>
                <a:effectLst/>
                <a:latin typeface="Slack-Lato"/>
              </a:rPr>
              <a:t>JLent_branch</a:t>
            </a:r>
            <a:endParaRPr lang="en-US" dirty="0">
              <a:solidFill>
                <a:srgbClr val="D1D2D3"/>
              </a:solidFill>
              <a:latin typeface="Slack-Lato"/>
            </a:endParaRPr>
          </a:p>
          <a:p>
            <a:r>
              <a:rPr lang="en-US" b="1" dirty="0">
                <a:solidFill>
                  <a:srgbClr val="D1D2D3"/>
                </a:solidFill>
                <a:latin typeface="Slack-Lato"/>
              </a:rPr>
              <a:t>Genesis Ruiz - </a:t>
            </a:r>
            <a:r>
              <a:rPr lang="en-US" dirty="0">
                <a:solidFill>
                  <a:srgbClr val="D1D2D3"/>
                </a:solidFill>
                <a:latin typeface="Slack-Lato"/>
              </a:rPr>
              <a:t>gjruiz_branch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69445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26">
            <a:extLst>
              <a:ext uri="{FF2B5EF4-FFF2-40B4-BE49-F238E27FC236}">
                <a16:creationId xmlns:a16="http://schemas.microsoft.com/office/drawing/2014/main" id="{AC2324A2-9A57-4433-8C66-C17D1D270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6848" y="1836069"/>
            <a:ext cx="4579970" cy="538038"/>
          </a:xfrm>
        </p:spPr>
        <p:txBody>
          <a:bodyPr/>
          <a:lstStyle/>
          <a:p>
            <a:r>
              <a:rPr lang="en-US" cap="none" dirty="0"/>
              <a:t>DATA FETCHING</a:t>
            </a:r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id="{FDAF9C5E-FFD5-49FC-9788-18CE8F0958C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16848" y="2535905"/>
            <a:ext cx="6193335" cy="2872039"/>
          </a:xfrm>
        </p:spPr>
        <p:txBody>
          <a:bodyPr/>
          <a:lstStyle/>
          <a:p>
            <a:r>
              <a:rPr lang="en-US" b="1" dirty="0"/>
              <a:t>Primary Dataset</a:t>
            </a:r>
            <a:r>
              <a:rPr lang="en-US" dirty="0"/>
              <a:t>: Obtained from Kaggle, the "Flight Delay and Cancellation Dataset (2019-2023)" sourced from the Bureau of Transportation Statistics. Covers January 2019 to August 2023, providing essential variables like origin, destination, cancellation, and delays.</a:t>
            </a:r>
          </a:p>
          <a:p>
            <a:endParaRPr lang="en-US" dirty="0"/>
          </a:p>
          <a:p>
            <a:r>
              <a:rPr lang="en-US" b="1" dirty="0"/>
              <a:t>Supplementary Data - COVID API</a:t>
            </a:r>
            <a:r>
              <a:rPr lang="en-US" dirty="0"/>
              <a:t>: Utilized the COVID Tracking Project's API for state-specific COVID-19 data, enhancing analysis by examining pandemic impacts on flight schedules.</a:t>
            </a:r>
          </a:p>
        </p:txBody>
      </p:sp>
      <p:pic>
        <p:nvPicPr>
          <p:cNvPr id="116" name="Picture Placeholder 115" descr="Data displayed on screen">
            <a:extLst>
              <a:ext uri="{FF2B5EF4-FFF2-40B4-BE49-F238E27FC236}">
                <a16:creationId xmlns:a16="http://schemas.microsoft.com/office/drawing/2014/main" id="{2F0ECB9B-426D-40BC-918A-2C82968A05C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/>
          <a:stretch/>
        </p:blipFill>
        <p:spPr>
          <a:xfrm>
            <a:off x="7663453" y="1433033"/>
            <a:ext cx="3527091" cy="3463540"/>
          </a:xfrm>
        </p:spPr>
      </p:pic>
    </p:spTree>
    <p:extLst>
      <p:ext uri="{BB962C8B-B14F-4D97-AF65-F5344CB8AC3E}">
        <p14:creationId xmlns:p14="http://schemas.microsoft.com/office/powerpoint/2010/main" val="40564258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26">
            <a:extLst>
              <a:ext uri="{FF2B5EF4-FFF2-40B4-BE49-F238E27FC236}">
                <a16:creationId xmlns:a16="http://schemas.microsoft.com/office/drawing/2014/main" id="{AC2324A2-9A57-4433-8C66-C17D1D270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6848" y="1836069"/>
            <a:ext cx="4579970" cy="538038"/>
          </a:xfrm>
        </p:spPr>
        <p:txBody>
          <a:bodyPr/>
          <a:lstStyle/>
          <a:p>
            <a:r>
              <a:rPr lang="en-US" dirty="0"/>
              <a:t>DATA Cleaning</a:t>
            </a:r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id="{FDAF9C5E-FFD5-49FC-9788-18CE8F0958C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16848" y="2535905"/>
            <a:ext cx="6193335" cy="2872039"/>
          </a:xfrm>
        </p:spPr>
        <p:txBody>
          <a:bodyPr/>
          <a:lstStyle/>
          <a:p>
            <a:r>
              <a:rPr lang="en-US" b="1" dirty="0"/>
              <a:t>Data Preparation</a:t>
            </a:r>
            <a:r>
              <a:rPr lang="en-US" dirty="0"/>
              <a:t>: We employed data slicing techniques 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to handle the dataset's size, facilitating efficient analysis of flight operation patterns. </a:t>
            </a:r>
            <a:r>
              <a:rPr lang="en-US" dirty="0">
                <a:solidFill>
                  <a:srgbClr val="ECECEC"/>
                </a:solidFill>
                <a:latin typeface="Söhne"/>
              </a:rPr>
              <a:t>W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e also included cancellations in the delay count schedules, recognizing that although not all delays lead to cancellations, from a data standpoint, all cancellations are categorized as delays.</a:t>
            </a:r>
            <a:endParaRPr lang="en-US" dirty="0"/>
          </a:p>
        </p:txBody>
      </p:sp>
      <p:pic>
        <p:nvPicPr>
          <p:cNvPr id="116" name="Picture Placeholder 115" descr="Line graph and numbers">
            <a:extLst>
              <a:ext uri="{FF2B5EF4-FFF2-40B4-BE49-F238E27FC236}">
                <a16:creationId xmlns:a16="http://schemas.microsoft.com/office/drawing/2014/main" id="{2F0ECB9B-426D-40BC-918A-2C82968A05C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/>
          <a:stretch/>
        </p:blipFill>
        <p:spPr>
          <a:xfrm>
            <a:off x="7663453" y="1433033"/>
            <a:ext cx="3527091" cy="3463540"/>
          </a:xfrm>
        </p:spPr>
      </p:pic>
    </p:spTree>
    <p:extLst>
      <p:ext uri="{BB962C8B-B14F-4D97-AF65-F5344CB8AC3E}">
        <p14:creationId xmlns:p14="http://schemas.microsoft.com/office/powerpoint/2010/main" val="20049778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842A79A-805D-7BF3-6532-876E5A1E408A}"/>
              </a:ext>
            </a:extLst>
          </p:cNvPr>
          <p:cNvSpPr txBox="1"/>
          <p:nvPr/>
        </p:nvSpPr>
        <p:spPr>
          <a:xfrm>
            <a:off x="4133849" y="968583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cap="all" spc="400" dirty="0">
                <a:solidFill>
                  <a:srgbClr val="0BE1FF"/>
                </a:solidFill>
                <a:latin typeface="Century Gothic Bold"/>
                <a:ea typeface="+mj-ea"/>
                <a:cs typeface="+mj-cs"/>
              </a:rPr>
              <a:t>KEY TERMS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586CF3-E947-0EEB-AE1A-690A1A5F2859}"/>
              </a:ext>
            </a:extLst>
          </p:cNvPr>
          <p:cNvSpPr txBox="1"/>
          <p:nvPr/>
        </p:nvSpPr>
        <p:spPr>
          <a:xfrm>
            <a:off x="4133849" y="2004699"/>
            <a:ext cx="7764501" cy="388471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AIRLINE </a:t>
            </a:r>
            <a:r>
              <a:rPr lang="en-US" sz="1400" dirty="0">
                <a:solidFill>
                  <a:schemeClr val="bg1">
                    <a:lumMod val="95000"/>
                  </a:schemeClr>
                </a:solidFill>
                <a:latin typeface="+mn-lt"/>
              </a:rPr>
              <a:t>Airline name</a:t>
            </a:r>
          </a:p>
          <a:p>
            <a:r>
              <a:rPr lang="en-US" sz="1600" dirty="0"/>
              <a:t>ARR_DELAY </a:t>
            </a:r>
            <a:r>
              <a:rPr lang="en-US" sz="1400" dirty="0">
                <a:solidFill>
                  <a:schemeClr val="bg1"/>
                </a:solidFill>
                <a:latin typeface="+mn-lt"/>
              </a:rPr>
              <a:t>Difference in minutes between scheduled and actual arrival 		        time. (Early arrivals show negative numbers.)</a:t>
            </a:r>
          </a:p>
          <a:p>
            <a:r>
              <a:rPr lang="en-US" sz="1600" dirty="0"/>
              <a:t>CANCELLED </a:t>
            </a:r>
            <a:r>
              <a:rPr lang="en-US" sz="1400" dirty="0">
                <a:solidFill>
                  <a:schemeClr val="bg1"/>
                </a:solidFill>
                <a:latin typeface="+mn-lt"/>
              </a:rPr>
              <a:t>Cancelled Flight Indicator (1=Yes)</a:t>
            </a:r>
          </a:p>
          <a:p>
            <a:r>
              <a:rPr lang="en-US" sz="1600" dirty="0"/>
              <a:t>DEP_DELAY </a:t>
            </a:r>
            <a:r>
              <a:rPr lang="en-US" sz="1400" dirty="0">
                <a:solidFill>
                  <a:schemeClr val="bg1"/>
                </a:solidFill>
                <a:latin typeface="+mn-lt"/>
              </a:rPr>
              <a:t>Difference in minutes between scheduled and actual departure 	        time. (Early departures show negative numbers.)</a:t>
            </a:r>
          </a:p>
          <a:p>
            <a:r>
              <a:rPr lang="en-US" sz="1600" dirty="0"/>
              <a:t>DEST_CITY  </a:t>
            </a:r>
            <a:r>
              <a:rPr lang="en-US" sz="1400" dirty="0">
                <a:solidFill>
                  <a:schemeClr val="bg1">
                    <a:lumMod val="95000"/>
                  </a:schemeClr>
                </a:solidFill>
                <a:latin typeface="+mn-lt"/>
              </a:rPr>
              <a:t>City of destination for the flight</a:t>
            </a:r>
          </a:p>
          <a:p>
            <a:r>
              <a:rPr lang="en-US" dirty="0"/>
              <a:t>FL_DATE </a:t>
            </a:r>
            <a:r>
              <a:rPr lang="en-US" sz="1600" dirty="0">
                <a:solidFill>
                  <a:schemeClr val="bg1">
                    <a:lumMod val="95000"/>
                  </a:schemeClr>
                </a:solidFill>
                <a:latin typeface="+mn-lt"/>
              </a:rPr>
              <a:t>Flight date (yyyymmdd)</a:t>
            </a:r>
            <a:endParaRPr lang="en-US" dirty="0"/>
          </a:p>
          <a:p>
            <a:r>
              <a:rPr lang="en-US" dirty="0"/>
              <a:t>ORIGIN_CITY </a:t>
            </a:r>
            <a:r>
              <a:rPr lang="en-US" sz="1400" dirty="0">
                <a:solidFill>
                  <a:schemeClr val="bg1">
                    <a:lumMod val="95000"/>
                  </a:schemeClr>
                </a:solidFill>
                <a:latin typeface="+mn-lt"/>
              </a:rPr>
              <a:t>Origin Airport, City Name</a:t>
            </a:r>
            <a:r>
              <a:rPr lang="en-US" sz="1400" dirty="0">
                <a:solidFill>
                  <a:schemeClr val="bg1"/>
                </a:solidFill>
                <a:latin typeface="+mn-lt"/>
              </a:rPr>
              <a:t> </a:t>
            </a:r>
          </a:p>
          <a:p>
            <a:r>
              <a:rPr lang="en-US" sz="1600" b="1" i="0" dirty="0">
                <a:effectLst/>
              </a:rPr>
              <a:t>ORIGIN_STATE</a:t>
            </a:r>
            <a:r>
              <a:rPr lang="en-US" sz="1400" b="1" i="0" dirty="0">
                <a:solidFill>
                  <a:schemeClr val="bg1"/>
                </a:solidFill>
                <a:effectLst/>
              </a:rPr>
              <a:t> </a:t>
            </a:r>
            <a:r>
              <a:rPr lang="en-US" sz="1400" dirty="0">
                <a:solidFill>
                  <a:schemeClr val="bg1">
                    <a:lumMod val="95000"/>
                  </a:schemeClr>
                </a:solidFill>
                <a:latin typeface="+mn-lt"/>
              </a:rPr>
              <a:t>Origin Airport, state abbreviation </a:t>
            </a:r>
            <a:endParaRPr lang="en-US" sz="140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164961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26">
            <a:extLst>
              <a:ext uri="{FF2B5EF4-FFF2-40B4-BE49-F238E27FC236}">
                <a16:creationId xmlns:a16="http://schemas.microsoft.com/office/drawing/2014/main" id="{AC2324A2-9A57-4433-8C66-C17D1D270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6848" y="1836069"/>
            <a:ext cx="4579970" cy="538038"/>
          </a:xfrm>
        </p:spPr>
        <p:txBody>
          <a:bodyPr/>
          <a:lstStyle/>
          <a:p>
            <a:r>
              <a:rPr lang="en-US" dirty="0"/>
              <a:t>DATA PROCESSING</a:t>
            </a:r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id="{FDAF9C5E-FFD5-49FC-9788-18CE8F0958C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16848" y="2427861"/>
            <a:ext cx="6193335" cy="3609713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Import Libraries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Ignore Warnings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Read CSV Data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Display DataFrame Head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Set State Variable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API URL Generation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API Request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Display Status Code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0B3E06-E595-DE20-647D-5852D27E89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0819" y="712829"/>
            <a:ext cx="5597151" cy="40972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E8174F0-7CFC-AF6F-EBC3-74BDF3EEFBC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5840819" y="4818527"/>
            <a:ext cx="5597151" cy="121904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3888813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26">
            <a:extLst>
              <a:ext uri="{FF2B5EF4-FFF2-40B4-BE49-F238E27FC236}">
                <a16:creationId xmlns:a16="http://schemas.microsoft.com/office/drawing/2014/main" id="{AC2324A2-9A57-4433-8C66-C17D1D270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6850" y="1771650"/>
            <a:ext cx="4989629" cy="532092"/>
          </a:xfrm>
        </p:spPr>
        <p:txBody>
          <a:bodyPr/>
          <a:lstStyle/>
          <a:p>
            <a:pPr algn="l"/>
            <a:r>
              <a:rPr lang="en-US" sz="2800" dirty="0"/>
              <a:t>DATA PROCESSING</a:t>
            </a:r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id="{FDAF9C5E-FFD5-49FC-9788-18CE8F0958C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26850" y="2417251"/>
            <a:ext cx="4011875" cy="2278574"/>
          </a:xfrm>
        </p:spPr>
        <p:txBody>
          <a:bodyPr>
            <a:noAutofit/>
          </a:bodyPr>
          <a:lstStyle/>
          <a:p>
            <a:pPr marL="285750" indent="-285750" algn="l">
              <a:buFont typeface="Wingdings" panose="05000000000000000000" pitchFamily="2" charset="2"/>
              <a:buChar char="ü"/>
            </a:pPr>
            <a:r>
              <a:rPr lang="en-US" sz="1400" b="0" i="0" dirty="0">
                <a:solidFill>
                  <a:srgbClr val="ECECEC"/>
                </a:solidFill>
                <a:effectLst/>
                <a:latin typeface="Söhne"/>
              </a:rPr>
              <a:t>Create a new DataFrame</a:t>
            </a:r>
          </a:p>
          <a:p>
            <a:pPr marL="285750" indent="-285750" algn="l">
              <a:buFont typeface="Wingdings" panose="05000000000000000000" pitchFamily="2" charset="2"/>
              <a:buChar char="ü"/>
            </a:pPr>
            <a:r>
              <a:rPr lang="en-US" sz="1400" b="0" i="0" dirty="0">
                <a:solidFill>
                  <a:srgbClr val="ECECEC"/>
                </a:solidFill>
                <a:effectLst/>
                <a:latin typeface="Söhne"/>
              </a:rPr>
              <a:t>Add a new column – ORIGIN_STATE </a:t>
            </a:r>
            <a:endParaRPr lang="en-US" sz="1400" dirty="0"/>
          </a:p>
          <a:p>
            <a:pPr marL="285750" indent="-285750" algn="l">
              <a:buFont typeface="Wingdings" panose="05000000000000000000" pitchFamily="2" charset="2"/>
              <a:buChar char="ü"/>
            </a:pPr>
            <a:r>
              <a:rPr lang="en-US" sz="1400" dirty="0"/>
              <a:t>Filter to positive departure delays, excluding early departures</a:t>
            </a:r>
          </a:p>
          <a:p>
            <a:pPr marL="285750" indent="-285750" algn="l">
              <a:buFont typeface="Wingdings" panose="05000000000000000000" pitchFamily="2" charset="2"/>
              <a:buChar char="ü"/>
            </a:pPr>
            <a:r>
              <a:rPr lang="en-US" sz="1400" dirty="0"/>
              <a:t>Create a separate DataFrame (cancelled_flights_df) containing rows for canceled flights based on the "CANCELLED" column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CFA7C8B-2A7F-D397-9424-6A5E3CA2C0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7722" y="2541448"/>
            <a:ext cx="6517960" cy="177510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5222898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26">
            <a:extLst>
              <a:ext uri="{FF2B5EF4-FFF2-40B4-BE49-F238E27FC236}">
                <a16:creationId xmlns:a16="http://schemas.microsoft.com/office/drawing/2014/main" id="{AC2324A2-9A57-4433-8C66-C17D1D270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72555" y="1620426"/>
            <a:ext cx="4569572" cy="580029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Dataset DISCOVERY</a:t>
            </a:r>
            <a:br>
              <a:rPr lang="en-US" dirty="0">
                <a:solidFill>
                  <a:schemeClr val="accent6"/>
                </a:solidFill>
              </a:rPr>
            </a:br>
            <a:br>
              <a:rPr lang="en-US" dirty="0">
                <a:solidFill>
                  <a:schemeClr val="accent6"/>
                </a:solidFill>
              </a:rPr>
            </a:br>
            <a:r>
              <a:rPr lang="en-US" sz="2000" dirty="0">
                <a:solidFill>
                  <a:schemeClr val="accent6"/>
                </a:solidFill>
              </a:rPr>
              <a:t>Filtered DATAFRAME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A8C5704-688B-6A22-72C4-2560A368AF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3710814"/>
            <a:ext cx="10210801" cy="22395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50B19B6-3B43-789E-181C-D4802CE7B7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2981325"/>
            <a:ext cx="10210800" cy="44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6941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26">
            <a:extLst>
              <a:ext uri="{FF2B5EF4-FFF2-40B4-BE49-F238E27FC236}">
                <a16:creationId xmlns:a16="http://schemas.microsoft.com/office/drawing/2014/main" id="{AC2324A2-9A57-4433-8C66-C17D1D270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3400" y="1512714"/>
            <a:ext cx="5397327" cy="687741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Dataset DISCOVERY</a:t>
            </a:r>
            <a:br>
              <a:rPr lang="en-US" dirty="0">
                <a:solidFill>
                  <a:schemeClr val="accent6"/>
                </a:solidFill>
              </a:rPr>
            </a:br>
            <a:br>
              <a:rPr lang="en-US" dirty="0">
                <a:solidFill>
                  <a:schemeClr val="accent6"/>
                </a:solidFill>
              </a:rPr>
            </a:br>
            <a:r>
              <a:rPr lang="en-US" sz="2000" dirty="0">
                <a:solidFill>
                  <a:schemeClr val="accent6"/>
                </a:solidFill>
              </a:rPr>
              <a:t>cancellations DATAFRAME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C504D6-499E-F420-2176-0A47002E80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0140" y="3801949"/>
            <a:ext cx="8700919" cy="240155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B86C43F-0180-1329-2E28-6E79EDEA96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6900" y="2733675"/>
            <a:ext cx="8407400" cy="824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0651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8">
      <a:dk1>
        <a:sysClr val="windowText" lastClr="000000"/>
      </a:dk1>
      <a:lt1>
        <a:sysClr val="window" lastClr="FFFFFF"/>
      </a:lt1>
      <a:dk2>
        <a:srgbClr val="140A59"/>
      </a:dk2>
      <a:lt2>
        <a:srgbClr val="E7E6E6"/>
      </a:lt2>
      <a:accent1>
        <a:srgbClr val="2B0348"/>
      </a:accent1>
      <a:accent2>
        <a:srgbClr val="763788"/>
      </a:accent2>
      <a:accent3>
        <a:srgbClr val="EF050C"/>
      </a:accent3>
      <a:accent4>
        <a:srgbClr val="B01E4C"/>
      </a:accent4>
      <a:accent5>
        <a:srgbClr val="0565FA"/>
      </a:accent5>
      <a:accent6>
        <a:srgbClr val="0BE1FF"/>
      </a:accent6>
      <a:hlink>
        <a:srgbClr val="0563C1"/>
      </a:hlink>
      <a:folHlink>
        <a:srgbClr val="954F72"/>
      </a:folHlink>
    </a:clrScheme>
    <a:fontScheme name="Custom 15">
      <a:majorFont>
        <a:latin typeface="Century Gothic Bold"/>
        <a:ea typeface=""/>
        <a:cs typeface=""/>
      </a:majorFont>
      <a:minorFont>
        <a:latin typeface="Daytona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C3B034D-ACEF-4C52-A048-622E130B9A2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8D07AFA-56ED-494E-AC96-7D874BD7F8DE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B3089DF1-5746-46EC-AE4D-E0FEEFA364E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TM56488565</Template>
  <TotalTime>0</TotalTime>
  <Words>817</Words>
  <Application>Microsoft Office PowerPoint</Application>
  <PresentationFormat>Widescreen</PresentationFormat>
  <Paragraphs>95</Paragraphs>
  <Slides>23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3" baseType="lpstr">
      <vt:lpstr>Aptos</vt:lpstr>
      <vt:lpstr>Arial</vt:lpstr>
      <vt:lpstr>Calibri</vt:lpstr>
      <vt:lpstr>Century Gothic Bold</vt:lpstr>
      <vt:lpstr>Courier New</vt:lpstr>
      <vt:lpstr>Daytona Pro Light</vt:lpstr>
      <vt:lpstr>Slack-Lato</vt:lpstr>
      <vt:lpstr>Söhne</vt:lpstr>
      <vt:lpstr>Wingdings</vt:lpstr>
      <vt:lpstr>Office Theme</vt:lpstr>
      <vt:lpstr> DELAYS &amp; CANCELLATIONS: UNDERSTANDING THE PANDEMIC'S INFLUENCE ON AIR TRAVEL  PROJECT 1 | GROUP 2</vt:lpstr>
      <vt:lpstr>HYPOTHESIS</vt:lpstr>
      <vt:lpstr>DATA FETCHING</vt:lpstr>
      <vt:lpstr>DATA Cleaning</vt:lpstr>
      <vt:lpstr>PowerPoint Presentation</vt:lpstr>
      <vt:lpstr>DATA PROCESSING</vt:lpstr>
      <vt:lpstr>DATA PROCESSING</vt:lpstr>
      <vt:lpstr>Dataset DISCOVERY  Filtered DATAFRAME </vt:lpstr>
      <vt:lpstr>Dataset DISCOVERY  cancellations DATAFRAME </vt:lpstr>
      <vt:lpstr>PowerPoint Presentation</vt:lpstr>
      <vt:lpstr>Top 5 airlines</vt:lpstr>
      <vt:lpstr>Top 5 airlines</vt:lpstr>
      <vt:lpstr>Average delays by Departure State</vt:lpstr>
      <vt:lpstr>Average delays by Departure State per year</vt:lpstr>
      <vt:lpstr>Top 5 CITIES</vt:lpstr>
      <vt:lpstr>PowerPoint Presentation</vt:lpstr>
      <vt:lpstr>measures of central tendency</vt:lpstr>
      <vt:lpstr>measures of central tendency</vt:lpstr>
      <vt:lpstr>COVID-19 Cases vs  Flight Cancellations</vt:lpstr>
      <vt:lpstr>conclusion</vt:lpstr>
      <vt:lpstr>Summary</vt:lpstr>
      <vt:lpstr>NEXT STEPS</vt:lpstr>
      <vt:lpstr>Thank you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2021-05-30T19:37:17Z</dcterms:created>
  <dcterms:modified xsi:type="dcterms:W3CDTF">2024-04-18T16:16:14Z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